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30279975" cy="42808525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1pPr>
    <a:lvl2pPr marL="1491569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2pPr>
    <a:lvl3pPr marL="2983139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3pPr>
    <a:lvl4pPr marL="4474708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4pPr>
    <a:lvl5pPr marL="5966277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5pPr>
    <a:lvl6pPr marL="7457846" algn="l" defTabSz="2983139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6pPr>
    <a:lvl7pPr marL="8949416" algn="l" defTabSz="2983139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7pPr>
    <a:lvl8pPr marL="10440985" algn="l" defTabSz="2983139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8pPr>
    <a:lvl9pPr marL="11932554" algn="l" defTabSz="2983139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000"/>
    <a:srgbClr val="000000"/>
    <a:srgbClr val="FF9900"/>
    <a:srgbClr val="808080"/>
    <a:srgbClr val="FF33CC"/>
    <a:srgbClr val="FFFF99"/>
    <a:srgbClr val="FF0000"/>
    <a:srgbClr val="FF0066"/>
    <a:srgbClr val="9966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6954" y="3474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2" tIns="46321" rIns="92642" bIns="46321" numCol="1" anchor="t" anchorCtr="0" compatLnSpc="1">
            <a:prstTxWarp prst="textNoShape">
              <a:avLst/>
            </a:prstTxWarp>
          </a:bodyPr>
          <a:lstStyle>
            <a:lvl1pPr defTabSz="927561">
              <a:defRPr sz="1300"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2" tIns="46321" rIns="92642" bIns="46321" numCol="1" anchor="t" anchorCtr="0" compatLnSpc="1">
            <a:prstTxWarp prst="textNoShape">
              <a:avLst/>
            </a:prstTxWarp>
          </a:bodyPr>
          <a:lstStyle>
            <a:lvl1pPr algn="r" defTabSz="927561">
              <a:defRPr sz="1300"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2" tIns="46321" rIns="92642" bIns="46321" numCol="1" anchor="b" anchorCtr="0" compatLnSpc="1">
            <a:prstTxWarp prst="textNoShape">
              <a:avLst/>
            </a:prstTxWarp>
          </a:bodyPr>
          <a:lstStyle>
            <a:lvl1pPr defTabSz="927561">
              <a:defRPr sz="1300"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2" tIns="46321" rIns="92642" bIns="46321" numCol="1" anchor="b" anchorCtr="0" compatLnSpc="1">
            <a:prstTxWarp prst="textNoShape">
              <a:avLst/>
            </a:prstTxWarp>
          </a:bodyPr>
          <a:lstStyle>
            <a:lvl1pPr algn="r" defTabSz="926671">
              <a:defRPr sz="1300"/>
            </a:lvl1pPr>
          </a:lstStyle>
          <a:p>
            <a:pPr>
              <a:defRPr/>
            </a:pPr>
            <a:fld id="{64193D38-C538-450D-9B50-BE23015C6C0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2" tIns="46321" rIns="92642" bIns="46321" numCol="1" anchor="t" anchorCtr="0" compatLnSpc="1">
            <a:prstTxWarp prst="textNoShape">
              <a:avLst/>
            </a:prstTxWarp>
          </a:bodyPr>
          <a:lstStyle>
            <a:lvl1pPr defTabSz="927561">
              <a:defRPr sz="1300"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2" tIns="46321" rIns="92642" bIns="46321" numCol="1" anchor="t" anchorCtr="0" compatLnSpc="1">
            <a:prstTxWarp prst="textNoShape">
              <a:avLst/>
            </a:prstTxWarp>
          </a:bodyPr>
          <a:lstStyle>
            <a:lvl1pPr algn="r" defTabSz="927561">
              <a:defRPr sz="1300"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5975" y="746125"/>
            <a:ext cx="263683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1225"/>
            <a:ext cx="49863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2" tIns="46321" rIns="92642" bIns="46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2" tIns="46321" rIns="92642" bIns="46321" numCol="1" anchor="b" anchorCtr="0" compatLnSpc="1">
            <a:prstTxWarp prst="textNoShape">
              <a:avLst/>
            </a:prstTxWarp>
          </a:bodyPr>
          <a:lstStyle>
            <a:lvl1pPr defTabSz="927561">
              <a:defRPr sz="1300"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2" tIns="46321" rIns="92642" bIns="46321" numCol="1" anchor="b" anchorCtr="0" compatLnSpc="1">
            <a:prstTxWarp prst="textNoShape">
              <a:avLst/>
            </a:prstTxWarp>
          </a:bodyPr>
          <a:lstStyle>
            <a:lvl1pPr algn="r" defTabSz="926671">
              <a:defRPr sz="1300"/>
            </a:lvl1pPr>
          </a:lstStyle>
          <a:p>
            <a:pPr>
              <a:defRPr/>
            </a:pPr>
            <a:fld id="{3CA29B1A-D602-4413-9CFB-297E7305B64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3900" kern="1200">
        <a:solidFill>
          <a:schemeClr val="tx1"/>
        </a:solidFill>
        <a:latin typeface="Times" pitchFamily="18" charset="0"/>
        <a:ea typeface="Osaka" pitchFamily="1" charset="-128"/>
        <a:cs typeface="Osaka" pitchFamily="-112" charset="-128"/>
      </a:defRPr>
    </a:lvl1pPr>
    <a:lvl2pPr marL="1491569" algn="l" rtl="0" eaLnBrk="0" fontAlgn="base" hangingPunct="0">
      <a:spcBef>
        <a:spcPct val="30000"/>
      </a:spcBef>
      <a:spcAft>
        <a:spcPct val="0"/>
      </a:spcAft>
      <a:defRPr kumimoji="1" sz="3900" kern="1200">
        <a:solidFill>
          <a:schemeClr val="tx1"/>
        </a:solidFill>
        <a:latin typeface="Times" pitchFamily="18" charset="0"/>
        <a:ea typeface="Osaka" pitchFamily="1" charset="-128"/>
        <a:cs typeface="Osaka" pitchFamily="-112" charset="-128"/>
      </a:defRPr>
    </a:lvl2pPr>
    <a:lvl3pPr marL="2983139" algn="l" rtl="0" eaLnBrk="0" fontAlgn="base" hangingPunct="0">
      <a:spcBef>
        <a:spcPct val="30000"/>
      </a:spcBef>
      <a:spcAft>
        <a:spcPct val="0"/>
      </a:spcAft>
      <a:defRPr kumimoji="1" sz="3900" kern="1200">
        <a:solidFill>
          <a:schemeClr val="tx1"/>
        </a:solidFill>
        <a:latin typeface="Times" pitchFamily="18" charset="0"/>
        <a:ea typeface="Osaka" pitchFamily="1" charset="-128"/>
        <a:cs typeface="Osaka" pitchFamily="-112" charset="-128"/>
      </a:defRPr>
    </a:lvl3pPr>
    <a:lvl4pPr marL="4474708" algn="l" rtl="0" eaLnBrk="0" fontAlgn="base" hangingPunct="0">
      <a:spcBef>
        <a:spcPct val="30000"/>
      </a:spcBef>
      <a:spcAft>
        <a:spcPct val="0"/>
      </a:spcAft>
      <a:defRPr kumimoji="1" sz="3900" kern="1200">
        <a:solidFill>
          <a:schemeClr val="tx1"/>
        </a:solidFill>
        <a:latin typeface="Times" pitchFamily="18" charset="0"/>
        <a:ea typeface="Osaka" pitchFamily="1" charset="-128"/>
        <a:cs typeface="Osaka" pitchFamily="-112" charset="-128"/>
      </a:defRPr>
    </a:lvl4pPr>
    <a:lvl5pPr marL="5966277" algn="l" rtl="0" eaLnBrk="0" fontAlgn="base" hangingPunct="0">
      <a:spcBef>
        <a:spcPct val="30000"/>
      </a:spcBef>
      <a:spcAft>
        <a:spcPct val="0"/>
      </a:spcAft>
      <a:defRPr kumimoji="1" sz="3900" kern="1200">
        <a:solidFill>
          <a:schemeClr val="tx1"/>
        </a:solidFill>
        <a:latin typeface="Times" pitchFamily="18" charset="0"/>
        <a:ea typeface="Osaka" pitchFamily="1" charset="-128"/>
        <a:cs typeface="Osaka" pitchFamily="-112" charset="-128"/>
      </a:defRPr>
    </a:lvl5pPr>
    <a:lvl6pPr marL="7457846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949416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440985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932554" algn="l" defTabSz="2983139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3001" y="13298039"/>
            <a:ext cx="25733973" cy="9178562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0998" y="24260287"/>
            <a:ext cx="21197985" cy="10935710"/>
          </a:xfrm>
        </p:spPr>
        <p:txBody>
          <a:bodyPr/>
          <a:lstStyle>
            <a:lvl1pPr marL="0" indent="0" algn="ctr">
              <a:buNone/>
              <a:defRPr/>
            </a:lvl1pPr>
            <a:lvl2pPr marL="1491569" indent="0" algn="ctr">
              <a:buNone/>
              <a:defRPr/>
            </a:lvl2pPr>
            <a:lvl3pPr marL="2983139" indent="0" algn="ctr">
              <a:buNone/>
              <a:defRPr/>
            </a:lvl3pPr>
            <a:lvl4pPr marL="4474708" indent="0" algn="ctr">
              <a:buNone/>
              <a:defRPr/>
            </a:lvl4pPr>
            <a:lvl5pPr marL="5966277" indent="0" algn="ctr">
              <a:buNone/>
              <a:defRPr/>
            </a:lvl5pPr>
            <a:lvl6pPr marL="7457846" indent="0" algn="ctr">
              <a:buNone/>
              <a:defRPr/>
            </a:lvl6pPr>
            <a:lvl7pPr marL="8949416" indent="0" algn="ctr">
              <a:buNone/>
              <a:defRPr/>
            </a:lvl7pPr>
            <a:lvl8pPr marL="10440985" indent="0" algn="ctr">
              <a:buNone/>
              <a:defRPr/>
            </a:lvl8pPr>
            <a:lvl9pPr marL="1193255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CA7BF-1A84-4B48-AC92-B0496859892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BE036-EA54-4BB0-94A8-9810F555BA0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573484" y="3806265"/>
            <a:ext cx="6433492" cy="3424575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73002" y="3806265"/>
            <a:ext cx="18819847" cy="3424575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89907-54F2-42E2-9934-B5FFB9E4848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6A48-C74E-4C48-8F18-E56CBD4E86B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3159" y="27509149"/>
            <a:ext cx="25738982" cy="849906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3159" y="18144784"/>
            <a:ext cx="25738982" cy="9364365"/>
          </a:xfrm>
        </p:spPr>
        <p:txBody>
          <a:bodyPr anchor="b"/>
          <a:lstStyle>
            <a:lvl1pPr marL="0" indent="0">
              <a:buNone/>
              <a:defRPr sz="6500"/>
            </a:lvl1pPr>
            <a:lvl2pPr marL="1491569" indent="0">
              <a:buNone/>
              <a:defRPr sz="5900"/>
            </a:lvl2pPr>
            <a:lvl3pPr marL="2983139" indent="0">
              <a:buNone/>
              <a:defRPr sz="5200"/>
            </a:lvl3pPr>
            <a:lvl4pPr marL="4474708" indent="0">
              <a:buNone/>
              <a:defRPr sz="4600"/>
            </a:lvl4pPr>
            <a:lvl5pPr marL="5966277" indent="0">
              <a:buNone/>
              <a:defRPr sz="4600"/>
            </a:lvl5pPr>
            <a:lvl6pPr marL="7457846" indent="0">
              <a:buNone/>
              <a:defRPr sz="4600"/>
            </a:lvl6pPr>
            <a:lvl7pPr marL="8949416" indent="0">
              <a:buNone/>
              <a:defRPr sz="4600"/>
            </a:lvl7pPr>
            <a:lvl8pPr marL="10440985" indent="0">
              <a:buNone/>
              <a:defRPr sz="4600"/>
            </a:lvl8pPr>
            <a:lvl9pPr marL="11932554" indent="0">
              <a:buNone/>
              <a:defRPr sz="4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A511B-6833-4E90-B374-07117293A7F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73003" y="12363724"/>
            <a:ext cx="12626669" cy="25688298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80307" y="12363724"/>
            <a:ext cx="12626669" cy="25688298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0E56A-03FF-4C94-B1B6-4C4475B738F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1996" y="1714679"/>
            <a:ext cx="27255983" cy="713475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1996" y="9582019"/>
            <a:ext cx="13382669" cy="3992065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1569" indent="0">
              <a:buNone/>
              <a:defRPr sz="6500" b="1"/>
            </a:lvl2pPr>
            <a:lvl3pPr marL="2983139" indent="0">
              <a:buNone/>
              <a:defRPr sz="5900" b="1"/>
            </a:lvl3pPr>
            <a:lvl4pPr marL="4474708" indent="0">
              <a:buNone/>
              <a:defRPr sz="5200" b="1"/>
            </a:lvl4pPr>
            <a:lvl5pPr marL="5966277" indent="0">
              <a:buNone/>
              <a:defRPr sz="5200" b="1"/>
            </a:lvl5pPr>
            <a:lvl6pPr marL="7457846" indent="0">
              <a:buNone/>
              <a:defRPr sz="5200" b="1"/>
            </a:lvl6pPr>
            <a:lvl7pPr marL="8949416" indent="0">
              <a:buNone/>
              <a:defRPr sz="5200" b="1"/>
            </a:lvl7pPr>
            <a:lvl8pPr marL="10440985" indent="0">
              <a:buNone/>
              <a:defRPr sz="5200" b="1"/>
            </a:lvl8pPr>
            <a:lvl9pPr marL="11932554" indent="0">
              <a:buNone/>
              <a:defRPr sz="52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1996" y="13574085"/>
            <a:ext cx="13382669" cy="24663741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0306" y="9582019"/>
            <a:ext cx="13387674" cy="3992065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91569" indent="0">
              <a:buNone/>
              <a:defRPr sz="6500" b="1"/>
            </a:lvl2pPr>
            <a:lvl3pPr marL="2983139" indent="0">
              <a:buNone/>
              <a:defRPr sz="5900" b="1"/>
            </a:lvl3pPr>
            <a:lvl4pPr marL="4474708" indent="0">
              <a:buNone/>
              <a:defRPr sz="5200" b="1"/>
            </a:lvl4pPr>
            <a:lvl5pPr marL="5966277" indent="0">
              <a:buNone/>
              <a:defRPr sz="5200" b="1"/>
            </a:lvl5pPr>
            <a:lvl6pPr marL="7457846" indent="0">
              <a:buNone/>
              <a:defRPr sz="5200" b="1"/>
            </a:lvl6pPr>
            <a:lvl7pPr marL="8949416" indent="0">
              <a:buNone/>
              <a:defRPr sz="5200" b="1"/>
            </a:lvl7pPr>
            <a:lvl8pPr marL="10440985" indent="0">
              <a:buNone/>
              <a:defRPr sz="5200" b="1"/>
            </a:lvl8pPr>
            <a:lvl9pPr marL="11932554" indent="0">
              <a:buNone/>
              <a:defRPr sz="52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0306" y="13574085"/>
            <a:ext cx="13387674" cy="24663741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6FDE-524A-43C6-83BF-BB1854AF164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456ED-2558-488F-8594-A886369261B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8C4D9-7ED8-4D4B-882A-774666F34C2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1998" y="1704063"/>
            <a:ext cx="9963153" cy="725154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40635" y="1704063"/>
            <a:ext cx="16927346" cy="36533764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1998" y="8955605"/>
            <a:ext cx="9963153" cy="29282220"/>
          </a:xfrm>
        </p:spPr>
        <p:txBody>
          <a:bodyPr/>
          <a:lstStyle>
            <a:lvl1pPr marL="0" indent="0">
              <a:buNone/>
              <a:defRPr sz="4600"/>
            </a:lvl1pPr>
            <a:lvl2pPr marL="1491569" indent="0">
              <a:buNone/>
              <a:defRPr sz="3900"/>
            </a:lvl2pPr>
            <a:lvl3pPr marL="2983139" indent="0">
              <a:buNone/>
              <a:defRPr sz="3300"/>
            </a:lvl3pPr>
            <a:lvl4pPr marL="4474708" indent="0">
              <a:buNone/>
              <a:defRPr sz="2900"/>
            </a:lvl4pPr>
            <a:lvl5pPr marL="5966277" indent="0">
              <a:buNone/>
              <a:defRPr sz="2900"/>
            </a:lvl5pPr>
            <a:lvl6pPr marL="7457846" indent="0">
              <a:buNone/>
              <a:defRPr sz="2900"/>
            </a:lvl6pPr>
            <a:lvl7pPr marL="8949416" indent="0">
              <a:buNone/>
              <a:defRPr sz="2900"/>
            </a:lvl7pPr>
            <a:lvl8pPr marL="10440985" indent="0">
              <a:buNone/>
              <a:defRPr sz="2900"/>
            </a:lvl8pPr>
            <a:lvl9pPr marL="11932554" indent="0">
              <a:buNone/>
              <a:defRPr sz="2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3A6F-6182-4726-9E2D-09D767955CA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2835" y="29967032"/>
            <a:ext cx="18168985" cy="353552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2835" y="3827501"/>
            <a:ext cx="18168985" cy="25682992"/>
          </a:xfrm>
        </p:spPr>
        <p:txBody>
          <a:bodyPr/>
          <a:lstStyle>
            <a:lvl1pPr marL="0" indent="0">
              <a:buNone/>
              <a:defRPr sz="10400"/>
            </a:lvl1pPr>
            <a:lvl2pPr marL="1491569" indent="0">
              <a:buNone/>
              <a:defRPr sz="9100"/>
            </a:lvl2pPr>
            <a:lvl3pPr marL="2983139" indent="0">
              <a:buNone/>
              <a:defRPr sz="7800"/>
            </a:lvl3pPr>
            <a:lvl4pPr marL="4474708" indent="0">
              <a:buNone/>
              <a:defRPr sz="6500"/>
            </a:lvl4pPr>
            <a:lvl5pPr marL="5966277" indent="0">
              <a:buNone/>
              <a:defRPr sz="6500"/>
            </a:lvl5pPr>
            <a:lvl6pPr marL="7457846" indent="0">
              <a:buNone/>
              <a:defRPr sz="6500"/>
            </a:lvl6pPr>
            <a:lvl7pPr marL="8949416" indent="0">
              <a:buNone/>
              <a:defRPr sz="6500"/>
            </a:lvl7pPr>
            <a:lvl8pPr marL="10440985" indent="0">
              <a:buNone/>
              <a:defRPr sz="6500"/>
            </a:lvl8pPr>
            <a:lvl9pPr marL="11932554" indent="0">
              <a:buNone/>
              <a:defRPr sz="6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2835" y="33502556"/>
            <a:ext cx="18168985" cy="5027240"/>
          </a:xfrm>
        </p:spPr>
        <p:txBody>
          <a:bodyPr/>
          <a:lstStyle>
            <a:lvl1pPr marL="0" indent="0">
              <a:buNone/>
              <a:defRPr sz="4600"/>
            </a:lvl1pPr>
            <a:lvl2pPr marL="1491569" indent="0">
              <a:buNone/>
              <a:defRPr sz="3900"/>
            </a:lvl2pPr>
            <a:lvl3pPr marL="2983139" indent="0">
              <a:buNone/>
              <a:defRPr sz="3300"/>
            </a:lvl3pPr>
            <a:lvl4pPr marL="4474708" indent="0">
              <a:buNone/>
              <a:defRPr sz="2900"/>
            </a:lvl4pPr>
            <a:lvl5pPr marL="5966277" indent="0">
              <a:buNone/>
              <a:defRPr sz="2900"/>
            </a:lvl5pPr>
            <a:lvl6pPr marL="7457846" indent="0">
              <a:buNone/>
              <a:defRPr sz="2900"/>
            </a:lvl6pPr>
            <a:lvl7pPr marL="8949416" indent="0">
              <a:buNone/>
              <a:defRPr sz="2900"/>
            </a:lvl7pPr>
            <a:lvl8pPr marL="10440985" indent="0">
              <a:buNone/>
              <a:defRPr sz="2900"/>
            </a:lvl8pPr>
            <a:lvl9pPr marL="11932554" indent="0">
              <a:buNone/>
              <a:defRPr sz="2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8975F-F00E-4400-BAAA-C457BCFA95C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3001" y="3806266"/>
            <a:ext cx="25733973" cy="713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13" tIns="208807" rIns="417613" bIns="208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3001" y="12363724"/>
            <a:ext cx="25733973" cy="2568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13" tIns="208807" rIns="417613" bIns="208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3001" y="39002264"/>
            <a:ext cx="6308328" cy="28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13" tIns="208807" rIns="417613" bIns="208807" numCol="1" anchor="t" anchorCtr="0" compatLnSpc="1">
            <a:prstTxWarp prst="textNoShape">
              <a:avLst/>
            </a:prstTxWarp>
          </a:bodyPr>
          <a:lstStyle>
            <a:lvl1pPr>
              <a:defRPr sz="6500"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3656" y="39002264"/>
            <a:ext cx="9592664" cy="28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13" tIns="208807" rIns="417613" bIns="208807" numCol="1" anchor="t" anchorCtr="0" compatLnSpc="1">
            <a:prstTxWarp prst="textNoShape">
              <a:avLst/>
            </a:prstTxWarp>
          </a:bodyPr>
          <a:lstStyle>
            <a:lvl1pPr algn="ctr">
              <a:defRPr sz="6500">
                <a:latin typeface="Times" pitchFamily="18" charset="0"/>
                <a:ea typeface="Osaka" pitchFamily="1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8646" y="39002264"/>
            <a:ext cx="6308328" cy="28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613" tIns="208807" rIns="417613" bIns="208807" numCol="1" anchor="t" anchorCtr="0" compatLnSpc="1">
            <a:prstTxWarp prst="textNoShape">
              <a:avLst/>
            </a:prstTxWarp>
          </a:bodyPr>
          <a:lstStyle>
            <a:lvl1pPr algn="r">
              <a:defRPr sz="6500"/>
            </a:lvl1pPr>
          </a:lstStyle>
          <a:p>
            <a:pPr>
              <a:defRPr/>
            </a:pPr>
            <a:fld id="{43988C06-1EC8-409B-9425-9261B23E186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4322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+mj-lt"/>
          <a:ea typeface="+mj-ea"/>
          <a:cs typeface="Osaka" pitchFamily="-112" charset="-128"/>
        </a:defRPr>
      </a:lvl1pPr>
      <a:lvl2pPr algn="ctr" defTabSz="4174322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  <a:cs typeface="Osaka" pitchFamily="-112" charset="-128"/>
        </a:defRPr>
      </a:lvl2pPr>
      <a:lvl3pPr algn="ctr" defTabSz="4174322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  <a:cs typeface="Osaka" pitchFamily="-112" charset="-128"/>
        </a:defRPr>
      </a:lvl3pPr>
      <a:lvl4pPr algn="ctr" defTabSz="4174322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  <a:cs typeface="Osaka" pitchFamily="-112" charset="-128"/>
        </a:defRPr>
      </a:lvl4pPr>
      <a:lvl5pPr algn="ctr" defTabSz="4174322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  <a:cs typeface="Osaka" pitchFamily="-112" charset="-128"/>
        </a:defRPr>
      </a:lvl5pPr>
      <a:lvl6pPr marL="1491569" algn="ctr" defTabSz="4174322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6pPr>
      <a:lvl7pPr marL="2983139" algn="ctr" defTabSz="4174322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7pPr>
      <a:lvl8pPr marL="4474708" algn="ctr" defTabSz="4174322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8pPr>
      <a:lvl9pPr marL="5966277" algn="ctr" defTabSz="4174322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9pPr>
    </p:titleStyle>
    <p:bodyStyle>
      <a:lvl1pPr marL="1564076" indent="-1564076" algn="l" defTabSz="4174322" rtl="0" eaLnBrk="0" fontAlgn="base" hangingPunct="0">
        <a:spcBef>
          <a:spcPct val="20000"/>
        </a:spcBef>
        <a:spcAft>
          <a:spcPct val="0"/>
        </a:spcAft>
        <a:buChar char="•"/>
        <a:defRPr kumimoji="1" sz="14700">
          <a:solidFill>
            <a:schemeClr val="tx1"/>
          </a:solidFill>
          <a:latin typeface="+mn-lt"/>
          <a:ea typeface="+mn-ea"/>
          <a:cs typeface="Osaka" pitchFamily="-112" charset="-128"/>
        </a:defRPr>
      </a:lvl1pPr>
      <a:lvl2pPr marL="3392286" indent="-1305123" algn="l" defTabSz="4174322" rtl="0" eaLnBrk="0" fontAlgn="base" hangingPunct="0">
        <a:spcBef>
          <a:spcPct val="20000"/>
        </a:spcBef>
        <a:spcAft>
          <a:spcPct val="0"/>
        </a:spcAft>
        <a:buChar char="–"/>
        <a:defRPr kumimoji="1" sz="12700">
          <a:solidFill>
            <a:schemeClr val="tx1"/>
          </a:solidFill>
          <a:latin typeface="+mn-lt"/>
          <a:ea typeface="+mn-ea"/>
          <a:cs typeface="Osaka" pitchFamily="-112" charset="-128"/>
        </a:defRPr>
      </a:lvl2pPr>
      <a:lvl3pPr marL="5220492" indent="-1046170" algn="l" defTabSz="4174322" rtl="0" eaLnBrk="0" fontAlgn="base" hangingPunct="0">
        <a:spcBef>
          <a:spcPct val="20000"/>
        </a:spcBef>
        <a:spcAft>
          <a:spcPct val="0"/>
        </a:spcAft>
        <a:buChar char="•"/>
        <a:defRPr kumimoji="1" sz="11100">
          <a:solidFill>
            <a:schemeClr val="tx1"/>
          </a:solidFill>
          <a:latin typeface="+mn-lt"/>
          <a:ea typeface="+mn-ea"/>
          <a:cs typeface="Osaka" pitchFamily="-112" charset="-128"/>
        </a:defRPr>
      </a:lvl3pPr>
      <a:lvl4pPr marL="7307655" indent="-1040993" algn="l" defTabSz="4174322" rtl="0" eaLnBrk="0" fontAlgn="base" hangingPunct="0">
        <a:spcBef>
          <a:spcPct val="20000"/>
        </a:spcBef>
        <a:spcAft>
          <a:spcPct val="0"/>
        </a:spcAft>
        <a:buChar char="–"/>
        <a:defRPr kumimoji="1" sz="9100">
          <a:solidFill>
            <a:schemeClr val="tx1"/>
          </a:solidFill>
          <a:latin typeface="+mn-lt"/>
          <a:ea typeface="+mn-ea"/>
          <a:cs typeface="Osaka" pitchFamily="-112" charset="-128"/>
        </a:defRPr>
      </a:lvl4pPr>
      <a:lvl5pPr marL="9394815" indent="-1040993" algn="l" defTabSz="4174322" rtl="0" eaLnBrk="0" fontAlgn="base" hangingPunct="0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  <a:cs typeface="Osaka" pitchFamily="-112" charset="-128"/>
        </a:defRPr>
      </a:lvl5pPr>
      <a:lvl6pPr marL="10886384" indent="-1040993" algn="l" defTabSz="4174322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6pPr>
      <a:lvl7pPr marL="12377953" indent="-1040993" algn="l" defTabSz="4174322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7pPr>
      <a:lvl8pPr marL="13869523" indent="-1040993" algn="l" defTabSz="4174322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8pPr>
      <a:lvl9pPr marL="15361092" indent="-1040993" algn="l" defTabSz="4174322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91569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83139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74708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66277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57846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949416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440985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932554" algn="l" defTabSz="2983139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2.bin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5.bin"/><Relationship Id="rId3" Type="http://schemas.openxmlformats.org/officeDocument/2006/relationships/image" Target="../media/image9.png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1.bin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20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9.jpeg"/><Relationship Id="rId10" Type="http://schemas.openxmlformats.org/officeDocument/2006/relationships/image" Target="../media/image16.png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3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図 9" descr="atlas2010-vp1-152166-31619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2302" y="25773241"/>
            <a:ext cx="8626390" cy="616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9" name="Picture 4"/>
          <p:cNvPicPr>
            <a:picLocks noChangeAspect="1" noChangeArrowheads="1"/>
          </p:cNvPicPr>
          <p:nvPr/>
        </p:nvPicPr>
        <p:blipFill>
          <a:blip r:embed="rId4" cstate="print"/>
          <a:srcRect l="24142" t="3149" r="24142" b="787"/>
          <a:stretch>
            <a:fillRect/>
          </a:stretch>
        </p:blipFill>
        <p:spPr bwMode="auto">
          <a:xfrm>
            <a:off x="11960792" y="3583306"/>
            <a:ext cx="14534186" cy="170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1271" y="764438"/>
            <a:ext cx="2017665" cy="25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テキスト ボックス 95"/>
          <p:cNvSpPr txBox="1">
            <a:spLocks noChangeArrowheads="1"/>
          </p:cNvSpPr>
          <p:nvPr/>
        </p:nvSpPr>
        <p:spPr bwMode="auto">
          <a:xfrm>
            <a:off x="1511998" y="18755274"/>
            <a:ext cx="10108346" cy="15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8314" tIns="149157" rIns="298314" bIns="149157">
            <a:spAutoFit/>
          </a:bodyPr>
          <a:lstStyle/>
          <a:p>
            <a:r>
              <a:rPr lang="ja-JP" altLang="en-US" sz="3900" dirty="0"/>
              <a:t>データの蓄積に伴って新たな物理反応を探索することが可能になる</a:t>
            </a:r>
            <a:endParaRPr lang="en-US" altLang="ja-JP" sz="3900" dirty="0"/>
          </a:p>
        </p:txBody>
      </p:sp>
      <p:pic>
        <p:nvPicPr>
          <p:cNvPr id="1045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77828" y="33550332"/>
            <a:ext cx="6758923" cy="845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2540" y="23952391"/>
            <a:ext cx="1912525" cy="202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テキスト ボックス 9"/>
          <p:cNvSpPr txBox="1">
            <a:spLocks noChangeArrowheads="1"/>
          </p:cNvSpPr>
          <p:nvPr/>
        </p:nvSpPr>
        <p:spPr bwMode="auto">
          <a:xfrm>
            <a:off x="3274324" y="22455367"/>
            <a:ext cx="6142433" cy="140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/>
              <a:t>ミニマムバイアスイベント</a:t>
            </a:r>
            <a:endParaRPr lang="en-US" altLang="ja-JP"/>
          </a:p>
          <a:p>
            <a:r>
              <a:rPr lang="ja-JP" altLang="en-US"/>
              <a:t>トリガーで落とされる</a:t>
            </a:r>
            <a:endParaRPr lang="en-US" altLang="en-US"/>
          </a:p>
        </p:txBody>
      </p:sp>
      <p:pic>
        <p:nvPicPr>
          <p:cNvPr id="104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79893" y="24053254"/>
            <a:ext cx="1902512" cy="201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テキスト ボックス 11"/>
          <p:cNvSpPr txBox="1">
            <a:spLocks noChangeArrowheads="1"/>
          </p:cNvSpPr>
          <p:nvPr/>
        </p:nvSpPr>
        <p:spPr bwMode="auto">
          <a:xfrm>
            <a:off x="11760529" y="21961668"/>
            <a:ext cx="8912422" cy="196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en-US" altLang="ja-JP" dirty="0" err="1"/>
              <a:t>Z</a:t>
            </a:r>
            <a:r>
              <a:rPr lang="en-US" altLang="ja-JP" dirty="0" err="1">
                <a:sym typeface="Wingdings" pitchFamily="-112" charset="2"/>
              </a:rPr>
              <a:t>e</a:t>
            </a:r>
            <a:r>
              <a:rPr lang="en-US" altLang="ja-JP" baseline="30000" dirty="0" err="1">
                <a:sym typeface="Wingdings" pitchFamily="-112" charset="2"/>
              </a:rPr>
              <a:t>+</a:t>
            </a:r>
            <a:r>
              <a:rPr lang="en-US" altLang="ja-JP" dirty="0" err="1">
                <a:sym typeface="Wingdings" pitchFamily="-112" charset="2"/>
              </a:rPr>
              <a:t>e</a:t>
            </a:r>
            <a:r>
              <a:rPr lang="en-US" altLang="ja-JP" baseline="30000" dirty="0">
                <a:sym typeface="Wingdings" pitchFamily="-112" charset="2"/>
              </a:rPr>
              <a:t>-</a:t>
            </a:r>
            <a:r>
              <a:rPr lang="en-US" altLang="ja-JP" dirty="0">
                <a:sym typeface="Wingdings" pitchFamily="-112" charset="2"/>
              </a:rPr>
              <a:t>  </a:t>
            </a:r>
            <a:r>
              <a:rPr lang="ja-JP" altLang="en-US" dirty="0">
                <a:sym typeface="Wingdings" pitchFamily="-112" charset="2"/>
              </a:rPr>
              <a:t>イベント</a:t>
            </a:r>
            <a:endParaRPr lang="en-US" altLang="ja-JP" dirty="0">
              <a:sym typeface="Wingdings" pitchFamily="-112" charset="2"/>
            </a:endParaRPr>
          </a:p>
          <a:p>
            <a:r>
              <a:rPr lang="ja-JP" altLang="en-US" dirty="0">
                <a:sym typeface="Wingdings" pitchFamily="-112" charset="2"/>
              </a:rPr>
              <a:t>電子が飛跡（内部検出器）と</a:t>
            </a:r>
            <a:endParaRPr lang="en-US" altLang="ja-JP" dirty="0">
              <a:sym typeface="Wingdings" pitchFamily="-112" charset="2"/>
            </a:endParaRPr>
          </a:p>
          <a:p>
            <a:r>
              <a:rPr lang="ja-JP" altLang="en-US">
                <a:sym typeface="Wingdings" pitchFamily="-112" charset="2"/>
              </a:rPr>
              <a:t>エネルギー（電磁</a:t>
            </a:r>
            <a:r>
              <a:rPr lang="ja-JP" altLang="en-US" smtClean="0">
                <a:sym typeface="Wingdings" pitchFamily="-112" charset="2"/>
              </a:rPr>
              <a:t>カロリメータ</a:t>
            </a:r>
            <a:r>
              <a:rPr lang="ja-JP" altLang="en-US">
                <a:sym typeface="Wingdings" pitchFamily="-112" charset="2"/>
              </a:rPr>
              <a:t>）を残す</a:t>
            </a:r>
            <a:endParaRPr lang="en-US" altLang="ja-JP" dirty="0">
              <a:sym typeface="Wingdings" pitchFamily="-112" charset="2"/>
            </a:endParaRPr>
          </a:p>
        </p:txBody>
      </p:sp>
      <p:pic>
        <p:nvPicPr>
          <p:cNvPr id="1050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032769" y="23925847"/>
            <a:ext cx="7324668" cy="776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テキスト ボックス 13"/>
          <p:cNvSpPr txBox="1">
            <a:spLocks noChangeArrowheads="1"/>
          </p:cNvSpPr>
          <p:nvPr/>
        </p:nvSpPr>
        <p:spPr bwMode="auto">
          <a:xfrm>
            <a:off x="21628554" y="22423515"/>
            <a:ext cx="7527427" cy="140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en-US" altLang="ja-JP"/>
              <a:t>Higgs </a:t>
            </a:r>
            <a:r>
              <a:rPr lang="en-US" altLang="ja-JP">
                <a:sym typeface="Wingdings" pitchFamily="-112" charset="2"/>
              </a:rPr>
              <a:t> ZZ e</a:t>
            </a:r>
            <a:r>
              <a:rPr lang="en-US" altLang="ja-JP" baseline="30000">
                <a:sym typeface="Wingdings" pitchFamily="-112" charset="2"/>
              </a:rPr>
              <a:t>+</a:t>
            </a:r>
            <a:r>
              <a:rPr lang="en-US" altLang="ja-JP">
                <a:sym typeface="Wingdings" pitchFamily="-112" charset="2"/>
              </a:rPr>
              <a:t> e</a:t>
            </a:r>
            <a:r>
              <a:rPr lang="en-US" altLang="ja-JP" baseline="30000">
                <a:sym typeface="Wingdings" pitchFamily="-112" charset="2"/>
              </a:rPr>
              <a:t>-</a:t>
            </a:r>
            <a:r>
              <a:rPr lang="en-US" altLang="ja-JP">
                <a:sym typeface="Wingdings" pitchFamily="-112" charset="2"/>
              </a:rPr>
              <a:t> </a:t>
            </a:r>
            <a:r>
              <a:rPr lang="en-US" altLang="ja-JP">
                <a:latin typeface="Symbol" pitchFamily="-112" charset="2"/>
                <a:sym typeface="Wingdings" pitchFamily="-112" charset="2"/>
              </a:rPr>
              <a:t>m</a:t>
            </a:r>
            <a:r>
              <a:rPr lang="en-US" altLang="ja-JP" baseline="30000">
                <a:sym typeface="Wingdings" pitchFamily="-112" charset="2"/>
              </a:rPr>
              <a:t>+</a:t>
            </a:r>
            <a:r>
              <a:rPr lang="en-US" altLang="ja-JP">
                <a:sym typeface="Wingdings" pitchFamily="-112" charset="2"/>
              </a:rPr>
              <a:t> </a:t>
            </a:r>
            <a:r>
              <a:rPr lang="en-US" altLang="ja-JP">
                <a:latin typeface="Symbol" pitchFamily="-112" charset="2"/>
                <a:sym typeface="Wingdings" pitchFamily="-112" charset="2"/>
              </a:rPr>
              <a:t>m</a:t>
            </a:r>
            <a:r>
              <a:rPr lang="en-US" altLang="ja-JP" baseline="30000">
                <a:sym typeface="Wingdings" pitchFamily="-112" charset="2"/>
              </a:rPr>
              <a:t>-</a:t>
            </a:r>
            <a:r>
              <a:rPr lang="en-US" altLang="ja-JP">
                <a:sym typeface="Wingdings" pitchFamily="-112" charset="2"/>
              </a:rPr>
              <a:t> </a:t>
            </a:r>
          </a:p>
          <a:p>
            <a:r>
              <a:rPr lang="ja-JP" altLang="en-US"/>
              <a:t>典型的なヒッグス粒子崩壊の一つ</a:t>
            </a:r>
            <a:endParaRPr lang="en-US" altLang="ja-JP"/>
          </a:p>
        </p:txBody>
      </p:sp>
      <p:pic>
        <p:nvPicPr>
          <p:cNvPr id="105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42302" y="34346623"/>
            <a:ext cx="7324671" cy="776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テキスト ボックス 15"/>
          <p:cNvSpPr txBox="1">
            <a:spLocks noChangeArrowheads="1"/>
          </p:cNvSpPr>
          <p:nvPr/>
        </p:nvSpPr>
        <p:spPr bwMode="auto">
          <a:xfrm>
            <a:off x="2343095" y="32255036"/>
            <a:ext cx="7989092" cy="196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/>
              <a:t>超対称性粒子生成イベント</a:t>
            </a:r>
            <a:endParaRPr lang="en-US" altLang="ja-JP"/>
          </a:p>
          <a:p>
            <a:r>
              <a:rPr lang="ja-JP" altLang="en-US"/>
              <a:t>多数の高運動量ハドロンジェットと</a:t>
            </a:r>
            <a:endParaRPr lang="en-US" altLang="ja-JP"/>
          </a:p>
          <a:p>
            <a:r>
              <a:rPr lang="ja-JP" altLang="en-US"/>
              <a:t>消失エネルギーが観測される</a:t>
            </a:r>
            <a:endParaRPr lang="en-US" altLang="en-US"/>
          </a:p>
        </p:txBody>
      </p:sp>
      <p:pic>
        <p:nvPicPr>
          <p:cNvPr id="1054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65136" y="34314772"/>
            <a:ext cx="7329676" cy="77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" name="テキスト ボックス 17"/>
          <p:cNvSpPr txBox="1">
            <a:spLocks noChangeArrowheads="1"/>
          </p:cNvSpPr>
          <p:nvPr/>
        </p:nvSpPr>
        <p:spPr bwMode="auto">
          <a:xfrm>
            <a:off x="11705453" y="32276270"/>
            <a:ext cx="7527427" cy="196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/>
              <a:t>ミニブラックホール生成イベント</a:t>
            </a:r>
            <a:endParaRPr lang="en-US" altLang="ja-JP"/>
          </a:p>
          <a:p>
            <a:r>
              <a:rPr lang="ja-JP" altLang="en-US"/>
              <a:t>多種、多数の高エネルギー粒子が</a:t>
            </a:r>
            <a:endParaRPr lang="en-US" altLang="ja-JP"/>
          </a:p>
          <a:p>
            <a:r>
              <a:rPr lang="ja-JP" altLang="en-US"/>
              <a:t>観測される</a:t>
            </a:r>
            <a:endParaRPr lang="en-US" altLang="en-US"/>
          </a:p>
        </p:txBody>
      </p:sp>
      <p:grpSp>
        <p:nvGrpSpPr>
          <p:cNvPr id="1056" name="Group 9"/>
          <p:cNvGrpSpPr>
            <a:grpSpLocks noChangeAspect="1"/>
          </p:cNvGrpSpPr>
          <p:nvPr/>
        </p:nvGrpSpPr>
        <p:grpSpPr bwMode="auto">
          <a:xfrm>
            <a:off x="21477342" y="10086334"/>
            <a:ext cx="8280087" cy="2038501"/>
            <a:chOff x="1816" y="2065"/>
            <a:chExt cx="2361" cy="549"/>
          </a:xfrm>
        </p:grpSpPr>
        <p:sp>
          <p:nvSpPr>
            <p:cNvPr id="1179" name="Line 10"/>
            <p:cNvSpPr>
              <a:spLocks noChangeShapeType="1"/>
            </p:cNvSpPr>
            <p:nvPr/>
          </p:nvSpPr>
          <p:spPr bwMode="auto">
            <a:xfrm flipH="1" flipV="1">
              <a:off x="1816" y="2359"/>
              <a:ext cx="1170" cy="58"/>
            </a:xfrm>
            <a:prstGeom prst="line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0" name="Rectangle 13"/>
            <p:cNvSpPr>
              <a:spLocks noChangeArrowheads="1"/>
            </p:cNvSpPr>
            <p:nvPr/>
          </p:nvSpPr>
          <p:spPr bwMode="auto">
            <a:xfrm>
              <a:off x="2937" y="2065"/>
              <a:ext cx="1240" cy="549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ja-JP"/>
            </a:p>
          </p:txBody>
        </p:sp>
        <p:sp>
          <p:nvSpPr>
            <p:cNvPr id="1181" name="Freeform 14"/>
            <p:cNvSpPr>
              <a:spLocks/>
            </p:cNvSpPr>
            <p:nvPr/>
          </p:nvSpPr>
          <p:spPr bwMode="auto">
            <a:xfrm flipH="1">
              <a:off x="3378" y="2309"/>
              <a:ext cx="379" cy="34"/>
            </a:xfrm>
            <a:custGeom>
              <a:avLst/>
              <a:gdLst>
                <a:gd name="T0" fmla="*/ 0 w 2304"/>
                <a:gd name="T1" fmla="*/ 0 h 192"/>
                <a:gd name="T2" fmla="*/ 0 w 2304"/>
                <a:gd name="T3" fmla="*/ 0 h 192"/>
                <a:gd name="T4" fmla="*/ 0 w 2304"/>
                <a:gd name="T5" fmla="*/ 0 h 192"/>
                <a:gd name="T6" fmla="*/ 0 w 2304"/>
                <a:gd name="T7" fmla="*/ 0 h 192"/>
                <a:gd name="T8" fmla="*/ 0 w 2304"/>
                <a:gd name="T9" fmla="*/ 0 h 192"/>
                <a:gd name="T10" fmla="*/ 0 w 2304"/>
                <a:gd name="T11" fmla="*/ 0 h 192"/>
                <a:gd name="T12" fmla="*/ 0 w 2304"/>
                <a:gd name="T13" fmla="*/ 0 h 192"/>
                <a:gd name="T14" fmla="*/ 0 w 2304"/>
                <a:gd name="T15" fmla="*/ 0 h 192"/>
                <a:gd name="T16" fmla="*/ 0 w 2304"/>
                <a:gd name="T17" fmla="*/ 0 h 192"/>
                <a:gd name="T18" fmla="*/ 0 w 2304"/>
                <a:gd name="T19" fmla="*/ 0 h 192"/>
                <a:gd name="T20" fmla="*/ 0 w 2304"/>
                <a:gd name="T21" fmla="*/ 0 h 192"/>
                <a:gd name="T22" fmla="*/ 0 w 2304"/>
                <a:gd name="T23" fmla="*/ 0 h 192"/>
                <a:gd name="T24" fmla="*/ 0 w 2304"/>
                <a:gd name="T25" fmla="*/ 0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4"/>
                <a:gd name="T40" fmla="*/ 0 h 192"/>
                <a:gd name="T41" fmla="*/ 2304 w 2304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3810" y="2259"/>
            <a:ext cx="301" cy="158"/>
          </p:xfrm>
          <a:graphic>
            <a:graphicData uri="http://schemas.openxmlformats.org/presentationml/2006/ole">
              <p:oleObj spid="_x0000_s1038" name="Equation" r:id="rId12" imgW="355320" imgH="190440" progId="">
                <p:embed/>
              </p:oleObj>
            </a:graphicData>
          </a:graphic>
        </p:graphicFrame>
        <p:grpSp>
          <p:nvGrpSpPr>
            <p:cNvPr id="1182" name="Group 16"/>
            <p:cNvGrpSpPr>
              <a:grpSpLocks/>
            </p:cNvGrpSpPr>
            <p:nvPr/>
          </p:nvGrpSpPr>
          <p:grpSpPr bwMode="auto">
            <a:xfrm rot="2212194">
              <a:off x="3151" y="2273"/>
              <a:ext cx="255" cy="0"/>
              <a:chOff x="3617" y="1593"/>
              <a:chExt cx="255" cy="0"/>
            </a:xfrm>
          </p:grpSpPr>
          <p:sp>
            <p:nvSpPr>
              <p:cNvPr id="1187" name="Line 17"/>
              <p:cNvSpPr>
                <a:spLocks noChangeAspect="1" noChangeShapeType="1"/>
              </p:cNvSpPr>
              <p:nvPr/>
            </p:nvSpPr>
            <p:spPr bwMode="auto">
              <a:xfrm>
                <a:off x="3617" y="1593"/>
                <a:ext cx="2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88" name="Line 18"/>
              <p:cNvSpPr>
                <a:spLocks noChangeAspect="1" noChangeShapeType="1"/>
              </p:cNvSpPr>
              <p:nvPr/>
            </p:nvSpPr>
            <p:spPr bwMode="auto">
              <a:xfrm>
                <a:off x="3702" y="1593"/>
                <a:ext cx="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183" name="Group 19"/>
            <p:cNvGrpSpPr>
              <a:grpSpLocks/>
            </p:cNvGrpSpPr>
            <p:nvPr/>
          </p:nvGrpSpPr>
          <p:grpSpPr bwMode="auto">
            <a:xfrm rot="19387806" flipH="1">
              <a:off x="3150" y="2415"/>
              <a:ext cx="255" cy="0"/>
              <a:chOff x="3617" y="1593"/>
              <a:chExt cx="255" cy="0"/>
            </a:xfrm>
          </p:grpSpPr>
          <p:sp>
            <p:nvSpPr>
              <p:cNvPr id="1185" name="Line 20"/>
              <p:cNvSpPr>
                <a:spLocks noChangeAspect="1" noChangeShapeType="1"/>
              </p:cNvSpPr>
              <p:nvPr/>
            </p:nvSpPr>
            <p:spPr bwMode="auto">
              <a:xfrm>
                <a:off x="3617" y="1593"/>
                <a:ext cx="2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86" name="Line 21"/>
              <p:cNvSpPr>
                <a:spLocks noChangeAspect="1" noChangeShapeType="1"/>
              </p:cNvSpPr>
              <p:nvPr/>
            </p:nvSpPr>
            <p:spPr bwMode="auto">
              <a:xfrm>
                <a:off x="3702" y="1593"/>
                <a:ext cx="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aphicFrame>
          <p:nvGraphicFramePr>
            <p:cNvPr id="1039" name="Object 15"/>
            <p:cNvGraphicFramePr>
              <a:graphicFrameLocks noChangeAspect="1"/>
            </p:cNvGraphicFramePr>
            <p:nvPr/>
          </p:nvGraphicFramePr>
          <p:xfrm>
            <a:off x="3037" y="2132"/>
            <a:ext cx="118" cy="148"/>
          </p:xfrm>
          <a:graphic>
            <a:graphicData uri="http://schemas.openxmlformats.org/presentationml/2006/ole">
              <p:oleObj spid="_x0000_s1039" name="Equation" r:id="rId13" imgW="139680" imgH="177480" progId="">
                <p:embed/>
              </p:oleObj>
            </a:graphicData>
          </a:graphic>
        </p:graphicFrame>
        <p:graphicFrame>
          <p:nvGraphicFramePr>
            <p:cNvPr id="1040" name="Object 16"/>
            <p:cNvGraphicFramePr>
              <a:graphicFrameLocks noChangeAspect="1"/>
            </p:cNvGraphicFramePr>
            <p:nvPr/>
          </p:nvGraphicFramePr>
          <p:xfrm>
            <a:off x="3037" y="2401"/>
            <a:ext cx="118" cy="169"/>
          </p:xfrm>
          <a:graphic>
            <a:graphicData uri="http://schemas.openxmlformats.org/presentationml/2006/ole">
              <p:oleObj spid="_x0000_s1040" name="Equation" r:id="rId14" imgW="139680" imgH="203040" progId="">
                <p:embed/>
              </p:oleObj>
            </a:graphicData>
          </a:graphic>
        </p:graphicFrame>
      </p:grpSp>
      <p:grpSp>
        <p:nvGrpSpPr>
          <p:cNvPr id="1057" name="Group 25"/>
          <p:cNvGrpSpPr>
            <a:grpSpLocks noChangeAspect="1"/>
          </p:cNvGrpSpPr>
          <p:nvPr/>
        </p:nvGrpSpPr>
        <p:grpSpPr bwMode="auto">
          <a:xfrm>
            <a:off x="21476691" y="7074670"/>
            <a:ext cx="8245396" cy="3456349"/>
            <a:chOff x="1778" y="1500"/>
            <a:chExt cx="2353" cy="931"/>
          </a:xfrm>
        </p:grpSpPr>
        <p:sp>
          <p:nvSpPr>
            <p:cNvPr id="1153" name="Line 26"/>
            <p:cNvSpPr>
              <a:spLocks noChangeShapeType="1"/>
            </p:cNvSpPr>
            <p:nvPr/>
          </p:nvSpPr>
          <p:spPr bwMode="auto">
            <a:xfrm flipH="1">
              <a:off x="1778" y="1597"/>
              <a:ext cx="1171" cy="834"/>
            </a:xfrm>
            <a:prstGeom prst="line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54" name="Rectangle 28"/>
            <p:cNvSpPr>
              <a:spLocks noChangeArrowheads="1"/>
            </p:cNvSpPr>
            <p:nvPr/>
          </p:nvSpPr>
          <p:spPr bwMode="auto">
            <a:xfrm>
              <a:off x="2908" y="1500"/>
              <a:ext cx="1223" cy="549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ja-JP"/>
            </a:p>
          </p:txBody>
        </p:sp>
        <p:grpSp>
          <p:nvGrpSpPr>
            <p:cNvPr id="1155" name="Group 29"/>
            <p:cNvGrpSpPr>
              <a:grpSpLocks/>
            </p:cNvGrpSpPr>
            <p:nvPr/>
          </p:nvGrpSpPr>
          <p:grpSpPr bwMode="auto">
            <a:xfrm>
              <a:off x="3022" y="1533"/>
              <a:ext cx="922" cy="429"/>
              <a:chOff x="4127" y="686"/>
              <a:chExt cx="922" cy="429"/>
            </a:xfrm>
          </p:grpSpPr>
          <p:grpSp>
            <p:nvGrpSpPr>
              <p:cNvPr id="1156" name="Group 30"/>
              <p:cNvGrpSpPr>
                <a:grpSpLocks noChangeAspect="1"/>
              </p:cNvGrpSpPr>
              <p:nvPr/>
            </p:nvGrpSpPr>
            <p:grpSpPr bwMode="auto">
              <a:xfrm>
                <a:off x="4651" y="1026"/>
                <a:ext cx="255" cy="0"/>
                <a:chOff x="3741" y="1835"/>
                <a:chExt cx="283" cy="0"/>
              </a:xfrm>
            </p:grpSpPr>
            <p:sp>
              <p:nvSpPr>
                <p:cNvPr id="1177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3741" y="1835"/>
                  <a:ext cx="28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8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3804" y="1835"/>
                  <a:ext cx="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57" name="Group 33"/>
              <p:cNvGrpSpPr>
                <a:grpSpLocks/>
              </p:cNvGrpSpPr>
              <p:nvPr/>
            </p:nvGrpSpPr>
            <p:grpSpPr bwMode="auto">
              <a:xfrm flipH="1">
                <a:off x="4649" y="777"/>
                <a:ext cx="255" cy="0"/>
                <a:chOff x="4649" y="777"/>
                <a:chExt cx="255" cy="0"/>
              </a:xfrm>
            </p:grpSpPr>
            <p:sp>
              <p:nvSpPr>
                <p:cNvPr id="1175" name="Line 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49" y="777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4734" y="777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58" name="Group 36"/>
              <p:cNvGrpSpPr>
                <a:grpSpLocks/>
              </p:cNvGrpSpPr>
              <p:nvPr/>
            </p:nvGrpSpPr>
            <p:grpSpPr bwMode="auto">
              <a:xfrm>
                <a:off x="4283" y="736"/>
                <a:ext cx="367" cy="67"/>
                <a:chOff x="4638" y="1340"/>
                <a:chExt cx="650" cy="121"/>
              </a:xfrm>
            </p:grpSpPr>
            <p:sp>
              <p:nvSpPr>
                <p:cNvPr id="1170" name="Freeform 37"/>
                <p:cNvSpPr>
                  <a:spLocks noChangeAspect="1"/>
                </p:cNvSpPr>
                <p:nvPr/>
              </p:nvSpPr>
              <p:spPr bwMode="auto">
                <a:xfrm>
                  <a:off x="4638" y="1343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1" name="Freeform 38"/>
                <p:cNvSpPr>
                  <a:spLocks noChangeAspect="1"/>
                </p:cNvSpPr>
                <p:nvPr/>
              </p:nvSpPr>
              <p:spPr bwMode="auto">
                <a:xfrm>
                  <a:off x="4766" y="1342"/>
                  <a:ext cx="137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2" name="Freeform 39"/>
                <p:cNvSpPr>
                  <a:spLocks noChangeAspect="1"/>
                </p:cNvSpPr>
                <p:nvPr/>
              </p:nvSpPr>
              <p:spPr bwMode="auto">
                <a:xfrm>
                  <a:off x="4895" y="1341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3" name="Freeform 40"/>
                <p:cNvSpPr>
                  <a:spLocks noChangeAspect="1"/>
                </p:cNvSpPr>
                <p:nvPr/>
              </p:nvSpPr>
              <p:spPr bwMode="auto">
                <a:xfrm>
                  <a:off x="5023" y="1340"/>
                  <a:ext cx="137" cy="119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4" name="Freeform 41"/>
                <p:cNvSpPr>
                  <a:spLocks noChangeAspect="1"/>
                </p:cNvSpPr>
                <p:nvPr/>
              </p:nvSpPr>
              <p:spPr bwMode="auto">
                <a:xfrm>
                  <a:off x="5152" y="1340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59" name="Group 42"/>
              <p:cNvGrpSpPr>
                <a:grpSpLocks/>
              </p:cNvGrpSpPr>
              <p:nvPr/>
            </p:nvGrpSpPr>
            <p:grpSpPr bwMode="auto">
              <a:xfrm>
                <a:off x="4276" y="984"/>
                <a:ext cx="367" cy="67"/>
                <a:chOff x="4638" y="1340"/>
                <a:chExt cx="650" cy="121"/>
              </a:xfrm>
            </p:grpSpPr>
            <p:sp>
              <p:nvSpPr>
                <p:cNvPr id="1165" name="Freeform 43"/>
                <p:cNvSpPr>
                  <a:spLocks noChangeAspect="1"/>
                </p:cNvSpPr>
                <p:nvPr/>
              </p:nvSpPr>
              <p:spPr bwMode="auto">
                <a:xfrm>
                  <a:off x="4638" y="1343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6" name="Freeform 44"/>
                <p:cNvSpPr>
                  <a:spLocks noChangeAspect="1"/>
                </p:cNvSpPr>
                <p:nvPr/>
              </p:nvSpPr>
              <p:spPr bwMode="auto">
                <a:xfrm>
                  <a:off x="4766" y="1342"/>
                  <a:ext cx="137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7" name="Freeform 45"/>
                <p:cNvSpPr>
                  <a:spLocks noChangeAspect="1"/>
                </p:cNvSpPr>
                <p:nvPr/>
              </p:nvSpPr>
              <p:spPr bwMode="auto">
                <a:xfrm>
                  <a:off x="4895" y="1341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8" name="Freeform 46"/>
                <p:cNvSpPr>
                  <a:spLocks noChangeAspect="1"/>
                </p:cNvSpPr>
                <p:nvPr/>
              </p:nvSpPr>
              <p:spPr bwMode="auto">
                <a:xfrm>
                  <a:off x="5023" y="1340"/>
                  <a:ext cx="137" cy="119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9" name="Freeform 47"/>
                <p:cNvSpPr>
                  <a:spLocks noChangeAspect="1"/>
                </p:cNvSpPr>
                <p:nvPr/>
              </p:nvSpPr>
              <p:spPr bwMode="auto">
                <a:xfrm>
                  <a:off x="5152" y="1340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aphicFrame>
            <p:nvGraphicFramePr>
              <p:cNvPr id="1034" name="Object 17"/>
              <p:cNvGraphicFramePr>
                <a:graphicFrameLocks noChangeAspect="1"/>
              </p:cNvGraphicFramePr>
              <p:nvPr/>
            </p:nvGraphicFramePr>
            <p:xfrm>
              <a:off x="4127" y="686"/>
              <a:ext cx="118" cy="148"/>
            </p:xfrm>
            <a:graphic>
              <a:graphicData uri="http://schemas.openxmlformats.org/presentationml/2006/ole">
                <p:oleObj spid="_x0000_s1034" name="Equation" r:id="rId15" imgW="139680" imgH="177480" progId="">
                  <p:embed/>
                </p:oleObj>
              </a:graphicData>
            </a:graphic>
          </p:graphicFrame>
          <p:graphicFrame>
            <p:nvGraphicFramePr>
              <p:cNvPr id="1035" name="Object 18"/>
              <p:cNvGraphicFramePr>
                <a:graphicFrameLocks noChangeAspect="1"/>
              </p:cNvGraphicFramePr>
              <p:nvPr/>
            </p:nvGraphicFramePr>
            <p:xfrm>
              <a:off x="4127" y="935"/>
              <a:ext cx="118" cy="148"/>
            </p:xfrm>
            <a:graphic>
              <a:graphicData uri="http://schemas.openxmlformats.org/presentationml/2006/ole">
                <p:oleObj spid="_x0000_s1035" name="Equation" r:id="rId16" imgW="139680" imgH="177480" progId="">
                  <p:embed/>
                </p:oleObj>
              </a:graphicData>
            </a:graphic>
          </p:graphicFrame>
          <p:graphicFrame>
            <p:nvGraphicFramePr>
              <p:cNvPr id="1036" name="Object 19"/>
              <p:cNvGraphicFramePr>
                <a:graphicFrameLocks noChangeAspect="1"/>
              </p:cNvGraphicFramePr>
              <p:nvPr/>
            </p:nvGraphicFramePr>
            <p:xfrm>
              <a:off x="4931" y="714"/>
              <a:ext cx="118" cy="148"/>
            </p:xfrm>
            <a:graphic>
              <a:graphicData uri="http://schemas.openxmlformats.org/presentationml/2006/ole">
                <p:oleObj spid="_x0000_s1036" name="Equation" r:id="rId17" imgW="139680" imgH="177480" progId="">
                  <p:embed/>
                </p:oleObj>
              </a:graphicData>
            </a:graphic>
          </p:graphicFrame>
          <p:graphicFrame>
            <p:nvGraphicFramePr>
              <p:cNvPr id="1037" name="Object 20"/>
              <p:cNvGraphicFramePr>
                <a:graphicFrameLocks noChangeAspect="1"/>
              </p:cNvGraphicFramePr>
              <p:nvPr/>
            </p:nvGraphicFramePr>
            <p:xfrm>
              <a:off x="4931" y="946"/>
              <a:ext cx="118" cy="169"/>
            </p:xfrm>
            <a:graphic>
              <a:graphicData uri="http://schemas.openxmlformats.org/presentationml/2006/ole">
                <p:oleObj spid="_x0000_s1037" name="Equation" r:id="rId18" imgW="139680" imgH="203040" progId="">
                  <p:embed/>
                </p:oleObj>
              </a:graphicData>
            </a:graphic>
          </p:graphicFrame>
          <p:grpSp>
            <p:nvGrpSpPr>
              <p:cNvPr id="1160" name="Group 52"/>
              <p:cNvGrpSpPr>
                <a:grpSpLocks/>
              </p:cNvGrpSpPr>
              <p:nvPr/>
            </p:nvGrpSpPr>
            <p:grpSpPr bwMode="auto">
              <a:xfrm rot="16200000" flipH="1">
                <a:off x="4539" y="897"/>
                <a:ext cx="255" cy="1"/>
                <a:chOff x="4649" y="777"/>
                <a:chExt cx="255" cy="0"/>
              </a:xfrm>
            </p:grpSpPr>
            <p:sp>
              <p:nvSpPr>
                <p:cNvPr id="1163" name="Line 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49" y="777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4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4734" y="777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1058" name="Group 57"/>
          <p:cNvGrpSpPr>
            <a:grpSpLocks noChangeAspect="1"/>
          </p:cNvGrpSpPr>
          <p:nvPr/>
        </p:nvGrpSpPr>
        <p:grpSpPr bwMode="auto">
          <a:xfrm>
            <a:off x="21477349" y="12974211"/>
            <a:ext cx="8280289" cy="2036102"/>
            <a:chOff x="1815" y="2689"/>
            <a:chExt cx="2362" cy="549"/>
          </a:xfrm>
        </p:grpSpPr>
        <p:sp>
          <p:nvSpPr>
            <p:cNvPr id="1129" name="Line 58"/>
            <p:cNvSpPr>
              <a:spLocks noChangeShapeType="1"/>
            </p:cNvSpPr>
            <p:nvPr/>
          </p:nvSpPr>
          <p:spPr bwMode="auto">
            <a:xfrm flipH="1">
              <a:off x="1815" y="3079"/>
              <a:ext cx="1150" cy="155"/>
            </a:xfrm>
            <a:prstGeom prst="line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0" name="Rectangle 60"/>
            <p:cNvSpPr>
              <a:spLocks noChangeArrowheads="1"/>
            </p:cNvSpPr>
            <p:nvPr/>
          </p:nvSpPr>
          <p:spPr bwMode="auto">
            <a:xfrm>
              <a:off x="2937" y="2689"/>
              <a:ext cx="1240" cy="549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ja-JP"/>
            </a:p>
          </p:txBody>
        </p:sp>
        <p:grpSp>
          <p:nvGrpSpPr>
            <p:cNvPr id="1131" name="Group 61"/>
            <p:cNvGrpSpPr>
              <a:grpSpLocks/>
            </p:cNvGrpSpPr>
            <p:nvPr/>
          </p:nvGrpSpPr>
          <p:grpSpPr bwMode="auto">
            <a:xfrm>
              <a:off x="3022" y="2756"/>
              <a:ext cx="1151" cy="426"/>
              <a:chOff x="3816" y="2103"/>
              <a:chExt cx="1151" cy="426"/>
            </a:xfrm>
          </p:grpSpPr>
          <p:sp>
            <p:nvSpPr>
              <p:cNvPr id="1132" name="Line 62"/>
              <p:cNvSpPr>
                <a:spLocks noChangeAspect="1" noChangeShapeType="1"/>
              </p:cNvSpPr>
              <p:nvPr/>
            </p:nvSpPr>
            <p:spPr bwMode="auto">
              <a:xfrm rot="-1593904">
                <a:off x="4333" y="2415"/>
                <a:ext cx="255" cy="0"/>
              </a:xfrm>
              <a:prstGeom prst="line">
                <a:avLst/>
              </a:pr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3" name="Line 63"/>
              <p:cNvSpPr>
                <a:spLocks noChangeAspect="1" noChangeShapeType="1"/>
              </p:cNvSpPr>
              <p:nvPr/>
            </p:nvSpPr>
            <p:spPr bwMode="auto">
              <a:xfrm rot="-1593904">
                <a:off x="4393" y="2427"/>
                <a:ext cx="84" cy="0"/>
              </a:xfrm>
              <a:prstGeom prst="line">
                <a:avLst/>
              </a:pr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4" name="Line 64"/>
              <p:cNvSpPr>
                <a:spLocks noChangeAspect="1" noChangeShapeType="1"/>
              </p:cNvSpPr>
              <p:nvPr/>
            </p:nvSpPr>
            <p:spPr bwMode="auto">
              <a:xfrm rot="1593903">
                <a:off x="4333" y="2273"/>
                <a:ext cx="255" cy="0"/>
              </a:xfrm>
              <a:prstGeom prst="line">
                <a:avLst/>
              </a:pr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5" name="Line 65"/>
              <p:cNvSpPr>
                <a:spLocks noChangeAspect="1" noChangeShapeType="1"/>
              </p:cNvSpPr>
              <p:nvPr/>
            </p:nvSpPr>
            <p:spPr bwMode="auto">
              <a:xfrm rot="1593903" flipH="1">
                <a:off x="4445" y="2279"/>
                <a:ext cx="56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6" name="Freeform 66"/>
              <p:cNvSpPr>
                <a:spLocks noChangeAspect="1"/>
              </p:cNvSpPr>
              <p:nvPr/>
            </p:nvSpPr>
            <p:spPr bwMode="auto">
              <a:xfrm>
                <a:off x="3979" y="2161"/>
                <a:ext cx="77" cy="63"/>
              </a:xfrm>
              <a:custGeom>
                <a:avLst/>
                <a:gdLst>
                  <a:gd name="T0" fmla="*/ 0 w 352"/>
                  <a:gd name="T1" fmla="*/ 0 h 302"/>
                  <a:gd name="T2" fmla="*/ 0 w 352"/>
                  <a:gd name="T3" fmla="*/ 0 h 302"/>
                  <a:gd name="T4" fmla="*/ 0 w 352"/>
                  <a:gd name="T5" fmla="*/ 0 h 302"/>
                  <a:gd name="T6" fmla="*/ 0 w 352"/>
                  <a:gd name="T7" fmla="*/ 0 h 302"/>
                  <a:gd name="T8" fmla="*/ 0 w 352"/>
                  <a:gd name="T9" fmla="*/ 0 h 302"/>
                  <a:gd name="T10" fmla="*/ 0 w 352"/>
                  <a:gd name="T11" fmla="*/ 0 h 302"/>
                  <a:gd name="T12" fmla="*/ 0 w 352"/>
                  <a:gd name="T13" fmla="*/ 0 h 302"/>
                  <a:gd name="T14" fmla="*/ 0 w 352"/>
                  <a:gd name="T15" fmla="*/ 0 h 302"/>
                  <a:gd name="T16" fmla="*/ 0 w 352"/>
                  <a:gd name="T17" fmla="*/ 0 h 302"/>
                  <a:gd name="T18" fmla="*/ 0 w 352"/>
                  <a:gd name="T19" fmla="*/ 0 h 302"/>
                  <a:gd name="T20" fmla="*/ 0 w 352"/>
                  <a:gd name="T21" fmla="*/ 0 h 302"/>
                  <a:gd name="T22" fmla="*/ 0 w 352"/>
                  <a:gd name="T23" fmla="*/ 0 h 302"/>
                  <a:gd name="T24" fmla="*/ 0 w 352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7" name="Freeform 67"/>
              <p:cNvSpPr>
                <a:spLocks noChangeAspect="1"/>
              </p:cNvSpPr>
              <p:nvPr/>
            </p:nvSpPr>
            <p:spPr bwMode="auto">
              <a:xfrm>
                <a:off x="4051" y="2160"/>
                <a:ext cx="78" cy="63"/>
              </a:xfrm>
              <a:custGeom>
                <a:avLst/>
                <a:gdLst>
                  <a:gd name="T0" fmla="*/ 0 w 352"/>
                  <a:gd name="T1" fmla="*/ 0 h 302"/>
                  <a:gd name="T2" fmla="*/ 0 w 352"/>
                  <a:gd name="T3" fmla="*/ 0 h 302"/>
                  <a:gd name="T4" fmla="*/ 0 w 352"/>
                  <a:gd name="T5" fmla="*/ 0 h 302"/>
                  <a:gd name="T6" fmla="*/ 0 w 352"/>
                  <a:gd name="T7" fmla="*/ 0 h 302"/>
                  <a:gd name="T8" fmla="*/ 0 w 352"/>
                  <a:gd name="T9" fmla="*/ 0 h 302"/>
                  <a:gd name="T10" fmla="*/ 0 w 352"/>
                  <a:gd name="T11" fmla="*/ 0 h 302"/>
                  <a:gd name="T12" fmla="*/ 0 w 352"/>
                  <a:gd name="T13" fmla="*/ 0 h 302"/>
                  <a:gd name="T14" fmla="*/ 0 w 352"/>
                  <a:gd name="T15" fmla="*/ 0 h 302"/>
                  <a:gd name="T16" fmla="*/ 0 w 352"/>
                  <a:gd name="T17" fmla="*/ 0 h 302"/>
                  <a:gd name="T18" fmla="*/ 0 w 352"/>
                  <a:gd name="T19" fmla="*/ 0 h 302"/>
                  <a:gd name="T20" fmla="*/ 0 w 352"/>
                  <a:gd name="T21" fmla="*/ 0 h 302"/>
                  <a:gd name="T22" fmla="*/ 0 w 352"/>
                  <a:gd name="T23" fmla="*/ 0 h 302"/>
                  <a:gd name="T24" fmla="*/ 0 w 352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8" name="Freeform 68"/>
              <p:cNvSpPr>
                <a:spLocks noChangeAspect="1"/>
              </p:cNvSpPr>
              <p:nvPr/>
            </p:nvSpPr>
            <p:spPr bwMode="auto">
              <a:xfrm>
                <a:off x="4125" y="2160"/>
                <a:ext cx="76" cy="63"/>
              </a:xfrm>
              <a:custGeom>
                <a:avLst/>
                <a:gdLst>
                  <a:gd name="T0" fmla="*/ 0 w 352"/>
                  <a:gd name="T1" fmla="*/ 0 h 302"/>
                  <a:gd name="T2" fmla="*/ 0 w 352"/>
                  <a:gd name="T3" fmla="*/ 0 h 302"/>
                  <a:gd name="T4" fmla="*/ 0 w 352"/>
                  <a:gd name="T5" fmla="*/ 0 h 302"/>
                  <a:gd name="T6" fmla="*/ 0 w 352"/>
                  <a:gd name="T7" fmla="*/ 0 h 302"/>
                  <a:gd name="T8" fmla="*/ 0 w 352"/>
                  <a:gd name="T9" fmla="*/ 0 h 302"/>
                  <a:gd name="T10" fmla="*/ 0 w 352"/>
                  <a:gd name="T11" fmla="*/ 0 h 302"/>
                  <a:gd name="T12" fmla="*/ 0 w 352"/>
                  <a:gd name="T13" fmla="*/ 0 h 302"/>
                  <a:gd name="T14" fmla="*/ 0 w 352"/>
                  <a:gd name="T15" fmla="*/ 0 h 302"/>
                  <a:gd name="T16" fmla="*/ 0 w 352"/>
                  <a:gd name="T17" fmla="*/ 0 h 302"/>
                  <a:gd name="T18" fmla="*/ 0 w 352"/>
                  <a:gd name="T19" fmla="*/ 0 h 302"/>
                  <a:gd name="T20" fmla="*/ 0 w 352"/>
                  <a:gd name="T21" fmla="*/ 0 h 302"/>
                  <a:gd name="T22" fmla="*/ 0 w 352"/>
                  <a:gd name="T23" fmla="*/ 0 h 302"/>
                  <a:gd name="T24" fmla="*/ 0 w 352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39" name="Freeform 69"/>
              <p:cNvSpPr>
                <a:spLocks noChangeAspect="1"/>
              </p:cNvSpPr>
              <p:nvPr/>
            </p:nvSpPr>
            <p:spPr bwMode="auto">
              <a:xfrm>
                <a:off x="4197" y="2159"/>
                <a:ext cx="78" cy="64"/>
              </a:xfrm>
              <a:custGeom>
                <a:avLst/>
                <a:gdLst>
                  <a:gd name="T0" fmla="*/ 0 w 352"/>
                  <a:gd name="T1" fmla="*/ 0 h 302"/>
                  <a:gd name="T2" fmla="*/ 0 w 352"/>
                  <a:gd name="T3" fmla="*/ 0 h 302"/>
                  <a:gd name="T4" fmla="*/ 0 w 352"/>
                  <a:gd name="T5" fmla="*/ 0 h 302"/>
                  <a:gd name="T6" fmla="*/ 0 w 352"/>
                  <a:gd name="T7" fmla="*/ 0 h 302"/>
                  <a:gd name="T8" fmla="*/ 0 w 352"/>
                  <a:gd name="T9" fmla="*/ 0 h 302"/>
                  <a:gd name="T10" fmla="*/ 0 w 352"/>
                  <a:gd name="T11" fmla="*/ 0 h 302"/>
                  <a:gd name="T12" fmla="*/ 0 w 352"/>
                  <a:gd name="T13" fmla="*/ 0 h 302"/>
                  <a:gd name="T14" fmla="*/ 0 w 352"/>
                  <a:gd name="T15" fmla="*/ 0 h 302"/>
                  <a:gd name="T16" fmla="*/ 0 w 352"/>
                  <a:gd name="T17" fmla="*/ 0 h 302"/>
                  <a:gd name="T18" fmla="*/ 0 w 352"/>
                  <a:gd name="T19" fmla="*/ 0 h 302"/>
                  <a:gd name="T20" fmla="*/ 0 w 352"/>
                  <a:gd name="T21" fmla="*/ 0 h 302"/>
                  <a:gd name="T22" fmla="*/ 0 w 352"/>
                  <a:gd name="T23" fmla="*/ 0 h 302"/>
                  <a:gd name="T24" fmla="*/ 0 w 352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0" name="Freeform 70"/>
              <p:cNvSpPr>
                <a:spLocks noChangeAspect="1"/>
              </p:cNvSpPr>
              <p:nvPr/>
            </p:nvSpPr>
            <p:spPr bwMode="auto">
              <a:xfrm>
                <a:off x="4270" y="2159"/>
                <a:ext cx="77" cy="63"/>
              </a:xfrm>
              <a:custGeom>
                <a:avLst/>
                <a:gdLst>
                  <a:gd name="T0" fmla="*/ 0 w 352"/>
                  <a:gd name="T1" fmla="*/ 0 h 302"/>
                  <a:gd name="T2" fmla="*/ 0 w 352"/>
                  <a:gd name="T3" fmla="*/ 0 h 302"/>
                  <a:gd name="T4" fmla="*/ 0 w 352"/>
                  <a:gd name="T5" fmla="*/ 0 h 302"/>
                  <a:gd name="T6" fmla="*/ 0 w 352"/>
                  <a:gd name="T7" fmla="*/ 0 h 302"/>
                  <a:gd name="T8" fmla="*/ 0 w 352"/>
                  <a:gd name="T9" fmla="*/ 0 h 302"/>
                  <a:gd name="T10" fmla="*/ 0 w 352"/>
                  <a:gd name="T11" fmla="*/ 0 h 302"/>
                  <a:gd name="T12" fmla="*/ 0 w 352"/>
                  <a:gd name="T13" fmla="*/ 0 h 302"/>
                  <a:gd name="T14" fmla="*/ 0 w 352"/>
                  <a:gd name="T15" fmla="*/ 0 h 302"/>
                  <a:gd name="T16" fmla="*/ 0 w 352"/>
                  <a:gd name="T17" fmla="*/ 0 h 302"/>
                  <a:gd name="T18" fmla="*/ 0 w 352"/>
                  <a:gd name="T19" fmla="*/ 0 h 302"/>
                  <a:gd name="T20" fmla="*/ 0 w 352"/>
                  <a:gd name="T21" fmla="*/ 0 h 302"/>
                  <a:gd name="T22" fmla="*/ 0 w 352"/>
                  <a:gd name="T23" fmla="*/ 0 h 302"/>
                  <a:gd name="T24" fmla="*/ 0 w 352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1" name="Freeform 71"/>
              <p:cNvSpPr>
                <a:spLocks noChangeAspect="1"/>
              </p:cNvSpPr>
              <p:nvPr/>
            </p:nvSpPr>
            <p:spPr bwMode="auto">
              <a:xfrm>
                <a:off x="3972" y="2409"/>
                <a:ext cx="77" cy="63"/>
              </a:xfrm>
              <a:custGeom>
                <a:avLst/>
                <a:gdLst>
                  <a:gd name="T0" fmla="*/ 0 w 352"/>
                  <a:gd name="T1" fmla="*/ 0 h 302"/>
                  <a:gd name="T2" fmla="*/ 0 w 352"/>
                  <a:gd name="T3" fmla="*/ 0 h 302"/>
                  <a:gd name="T4" fmla="*/ 0 w 352"/>
                  <a:gd name="T5" fmla="*/ 0 h 302"/>
                  <a:gd name="T6" fmla="*/ 0 w 352"/>
                  <a:gd name="T7" fmla="*/ 0 h 302"/>
                  <a:gd name="T8" fmla="*/ 0 w 352"/>
                  <a:gd name="T9" fmla="*/ 0 h 302"/>
                  <a:gd name="T10" fmla="*/ 0 w 352"/>
                  <a:gd name="T11" fmla="*/ 0 h 302"/>
                  <a:gd name="T12" fmla="*/ 0 w 352"/>
                  <a:gd name="T13" fmla="*/ 0 h 302"/>
                  <a:gd name="T14" fmla="*/ 0 w 352"/>
                  <a:gd name="T15" fmla="*/ 0 h 302"/>
                  <a:gd name="T16" fmla="*/ 0 w 352"/>
                  <a:gd name="T17" fmla="*/ 0 h 302"/>
                  <a:gd name="T18" fmla="*/ 0 w 352"/>
                  <a:gd name="T19" fmla="*/ 0 h 302"/>
                  <a:gd name="T20" fmla="*/ 0 w 352"/>
                  <a:gd name="T21" fmla="*/ 0 h 302"/>
                  <a:gd name="T22" fmla="*/ 0 w 352"/>
                  <a:gd name="T23" fmla="*/ 0 h 302"/>
                  <a:gd name="T24" fmla="*/ 0 w 352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2" name="Freeform 72"/>
              <p:cNvSpPr>
                <a:spLocks noChangeAspect="1"/>
              </p:cNvSpPr>
              <p:nvPr/>
            </p:nvSpPr>
            <p:spPr bwMode="auto">
              <a:xfrm>
                <a:off x="4044" y="2408"/>
                <a:ext cx="78" cy="63"/>
              </a:xfrm>
              <a:custGeom>
                <a:avLst/>
                <a:gdLst>
                  <a:gd name="T0" fmla="*/ 0 w 352"/>
                  <a:gd name="T1" fmla="*/ 0 h 302"/>
                  <a:gd name="T2" fmla="*/ 0 w 352"/>
                  <a:gd name="T3" fmla="*/ 0 h 302"/>
                  <a:gd name="T4" fmla="*/ 0 w 352"/>
                  <a:gd name="T5" fmla="*/ 0 h 302"/>
                  <a:gd name="T6" fmla="*/ 0 w 352"/>
                  <a:gd name="T7" fmla="*/ 0 h 302"/>
                  <a:gd name="T8" fmla="*/ 0 w 352"/>
                  <a:gd name="T9" fmla="*/ 0 h 302"/>
                  <a:gd name="T10" fmla="*/ 0 w 352"/>
                  <a:gd name="T11" fmla="*/ 0 h 302"/>
                  <a:gd name="T12" fmla="*/ 0 w 352"/>
                  <a:gd name="T13" fmla="*/ 0 h 302"/>
                  <a:gd name="T14" fmla="*/ 0 w 352"/>
                  <a:gd name="T15" fmla="*/ 0 h 302"/>
                  <a:gd name="T16" fmla="*/ 0 w 352"/>
                  <a:gd name="T17" fmla="*/ 0 h 302"/>
                  <a:gd name="T18" fmla="*/ 0 w 352"/>
                  <a:gd name="T19" fmla="*/ 0 h 302"/>
                  <a:gd name="T20" fmla="*/ 0 w 352"/>
                  <a:gd name="T21" fmla="*/ 0 h 302"/>
                  <a:gd name="T22" fmla="*/ 0 w 352"/>
                  <a:gd name="T23" fmla="*/ 0 h 302"/>
                  <a:gd name="T24" fmla="*/ 0 w 352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3" name="Freeform 73"/>
              <p:cNvSpPr>
                <a:spLocks noChangeAspect="1"/>
              </p:cNvSpPr>
              <p:nvPr/>
            </p:nvSpPr>
            <p:spPr bwMode="auto">
              <a:xfrm>
                <a:off x="4118" y="2408"/>
                <a:ext cx="76" cy="63"/>
              </a:xfrm>
              <a:custGeom>
                <a:avLst/>
                <a:gdLst>
                  <a:gd name="T0" fmla="*/ 0 w 352"/>
                  <a:gd name="T1" fmla="*/ 0 h 302"/>
                  <a:gd name="T2" fmla="*/ 0 w 352"/>
                  <a:gd name="T3" fmla="*/ 0 h 302"/>
                  <a:gd name="T4" fmla="*/ 0 w 352"/>
                  <a:gd name="T5" fmla="*/ 0 h 302"/>
                  <a:gd name="T6" fmla="*/ 0 w 352"/>
                  <a:gd name="T7" fmla="*/ 0 h 302"/>
                  <a:gd name="T8" fmla="*/ 0 w 352"/>
                  <a:gd name="T9" fmla="*/ 0 h 302"/>
                  <a:gd name="T10" fmla="*/ 0 w 352"/>
                  <a:gd name="T11" fmla="*/ 0 h 302"/>
                  <a:gd name="T12" fmla="*/ 0 w 352"/>
                  <a:gd name="T13" fmla="*/ 0 h 302"/>
                  <a:gd name="T14" fmla="*/ 0 w 352"/>
                  <a:gd name="T15" fmla="*/ 0 h 302"/>
                  <a:gd name="T16" fmla="*/ 0 w 352"/>
                  <a:gd name="T17" fmla="*/ 0 h 302"/>
                  <a:gd name="T18" fmla="*/ 0 w 352"/>
                  <a:gd name="T19" fmla="*/ 0 h 302"/>
                  <a:gd name="T20" fmla="*/ 0 w 352"/>
                  <a:gd name="T21" fmla="*/ 0 h 302"/>
                  <a:gd name="T22" fmla="*/ 0 w 352"/>
                  <a:gd name="T23" fmla="*/ 0 h 302"/>
                  <a:gd name="T24" fmla="*/ 0 w 352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4" name="Freeform 74"/>
              <p:cNvSpPr>
                <a:spLocks noChangeAspect="1"/>
              </p:cNvSpPr>
              <p:nvPr/>
            </p:nvSpPr>
            <p:spPr bwMode="auto">
              <a:xfrm>
                <a:off x="4190" y="2407"/>
                <a:ext cx="78" cy="64"/>
              </a:xfrm>
              <a:custGeom>
                <a:avLst/>
                <a:gdLst>
                  <a:gd name="T0" fmla="*/ 0 w 352"/>
                  <a:gd name="T1" fmla="*/ 0 h 302"/>
                  <a:gd name="T2" fmla="*/ 0 w 352"/>
                  <a:gd name="T3" fmla="*/ 0 h 302"/>
                  <a:gd name="T4" fmla="*/ 0 w 352"/>
                  <a:gd name="T5" fmla="*/ 0 h 302"/>
                  <a:gd name="T6" fmla="*/ 0 w 352"/>
                  <a:gd name="T7" fmla="*/ 0 h 302"/>
                  <a:gd name="T8" fmla="*/ 0 w 352"/>
                  <a:gd name="T9" fmla="*/ 0 h 302"/>
                  <a:gd name="T10" fmla="*/ 0 w 352"/>
                  <a:gd name="T11" fmla="*/ 0 h 302"/>
                  <a:gd name="T12" fmla="*/ 0 w 352"/>
                  <a:gd name="T13" fmla="*/ 0 h 302"/>
                  <a:gd name="T14" fmla="*/ 0 w 352"/>
                  <a:gd name="T15" fmla="*/ 0 h 302"/>
                  <a:gd name="T16" fmla="*/ 0 w 352"/>
                  <a:gd name="T17" fmla="*/ 0 h 302"/>
                  <a:gd name="T18" fmla="*/ 0 w 352"/>
                  <a:gd name="T19" fmla="*/ 0 h 302"/>
                  <a:gd name="T20" fmla="*/ 0 w 352"/>
                  <a:gd name="T21" fmla="*/ 0 h 302"/>
                  <a:gd name="T22" fmla="*/ 0 w 352"/>
                  <a:gd name="T23" fmla="*/ 0 h 302"/>
                  <a:gd name="T24" fmla="*/ 0 w 352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45" name="Freeform 75"/>
              <p:cNvSpPr>
                <a:spLocks noChangeAspect="1"/>
              </p:cNvSpPr>
              <p:nvPr/>
            </p:nvSpPr>
            <p:spPr bwMode="auto">
              <a:xfrm>
                <a:off x="4263" y="2407"/>
                <a:ext cx="77" cy="63"/>
              </a:xfrm>
              <a:custGeom>
                <a:avLst/>
                <a:gdLst>
                  <a:gd name="T0" fmla="*/ 0 w 352"/>
                  <a:gd name="T1" fmla="*/ 0 h 302"/>
                  <a:gd name="T2" fmla="*/ 0 w 352"/>
                  <a:gd name="T3" fmla="*/ 0 h 302"/>
                  <a:gd name="T4" fmla="*/ 0 w 352"/>
                  <a:gd name="T5" fmla="*/ 0 h 302"/>
                  <a:gd name="T6" fmla="*/ 0 w 352"/>
                  <a:gd name="T7" fmla="*/ 0 h 302"/>
                  <a:gd name="T8" fmla="*/ 0 w 352"/>
                  <a:gd name="T9" fmla="*/ 0 h 302"/>
                  <a:gd name="T10" fmla="*/ 0 w 352"/>
                  <a:gd name="T11" fmla="*/ 0 h 302"/>
                  <a:gd name="T12" fmla="*/ 0 w 352"/>
                  <a:gd name="T13" fmla="*/ 0 h 302"/>
                  <a:gd name="T14" fmla="*/ 0 w 352"/>
                  <a:gd name="T15" fmla="*/ 0 h 302"/>
                  <a:gd name="T16" fmla="*/ 0 w 352"/>
                  <a:gd name="T17" fmla="*/ 0 h 302"/>
                  <a:gd name="T18" fmla="*/ 0 w 352"/>
                  <a:gd name="T19" fmla="*/ 0 h 302"/>
                  <a:gd name="T20" fmla="*/ 0 w 352"/>
                  <a:gd name="T21" fmla="*/ 0 h 302"/>
                  <a:gd name="T22" fmla="*/ 0 w 352"/>
                  <a:gd name="T23" fmla="*/ 0 h 302"/>
                  <a:gd name="T24" fmla="*/ 0 w 352"/>
                  <a:gd name="T25" fmla="*/ 0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2"/>
                  <a:gd name="T40" fmla="*/ 0 h 302"/>
                  <a:gd name="T41" fmla="*/ 352 w 352"/>
                  <a:gd name="T42" fmla="*/ 302 h 3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aphicFrame>
            <p:nvGraphicFramePr>
              <p:cNvPr id="1030" name="Object 21"/>
              <p:cNvGraphicFramePr>
                <a:graphicFrameLocks noChangeAspect="1"/>
              </p:cNvGraphicFramePr>
              <p:nvPr/>
            </p:nvGraphicFramePr>
            <p:xfrm>
              <a:off x="3816" y="2132"/>
              <a:ext cx="118" cy="148"/>
            </p:xfrm>
            <a:graphic>
              <a:graphicData uri="http://schemas.openxmlformats.org/presentationml/2006/ole">
                <p:oleObj spid="_x0000_s1030" name="Equation" r:id="rId19" imgW="139680" imgH="177480" progId="">
                  <p:embed/>
                </p:oleObj>
              </a:graphicData>
            </a:graphic>
          </p:graphicFrame>
          <p:graphicFrame>
            <p:nvGraphicFramePr>
              <p:cNvPr id="1031" name="Object 22"/>
              <p:cNvGraphicFramePr>
                <a:graphicFrameLocks noChangeAspect="1"/>
              </p:cNvGraphicFramePr>
              <p:nvPr/>
            </p:nvGraphicFramePr>
            <p:xfrm>
              <a:off x="3816" y="2381"/>
              <a:ext cx="118" cy="148"/>
            </p:xfrm>
            <a:graphic>
              <a:graphicData uri="http://schemas.openxmlformats.org/presentationml/2006/ole">
                <p:oleObj spid="_x0000_s1031" name="Equation" r:id="rId20" imgW="139680" imgH="177480" progId="">
                  <p:embed/>
                </p:oleObj>
              </a:graphicData>
            </a:graphic>
          </p:graphicFrame>
          <p:graphicFrame>
            <p:nvGraphicFramePr>
              <p:cNvPr id="1032" name="Object 23"/>
              <p:cNvGraphicFramePr>
                <a:graphicFrameLocks noChangeAspect="1"/>
              </p:cNvGraphicFramePr>
              <p:nvPr/>
            </p:nvGraphicFramePr>
            <p:xfrm>
              <a:off x="4455" y="2103"/>
              <a:ext cx="86" cy="148"/>
            </p:xfrm>
            <a:graphic>
              <a:graphicData uri="http://schemas.openxmlformats.org/presentationml/2006/ole">
                <p:oleObj spid="_x0000_s1032" name="Equation" r:id="rId21" imgW="101520" imgH="177480" progId="">
                  <p:embed/>
                </p:oleObj>
              </a:graphicData>
            </a:graphic>
          </p:graphicFrame>
          <p:graphicFrame>
            <p:nvGraphicFramePr>
              <p:cNvPr id="1033" name="Object 24"/>
              <p:cNvGraphicFramePr>
                <a:graphicFrameLocks noChangeAspect="1"/>
              </p:cNvGraphicFramePr>
              <p:nvPr/>
            </p:nvGraphicFramePr>
            <p:xfrm>
              <a:off x="4786" y="2251"/>
              <a:ext cx="181" cy="158"/>
            </p:xfrm>
            <a:graphic>
              <a:graphicData uri="http://schemas.openxmlformats.org/presentationml/2006/ole">
                <p:oleObj spid="_x0000_s1033" name="Equation" r:id="rId22" imgW="215640" imgH="190440" progId="">
                  <p:embed/>
                </p:oleObj>
              </a:graphicData>
            </a:graphic>
          </p:graphicFrame>
          <p:grpSp>
            <p:nvGrpSpPr>
              <p:cNvPr id="1146" name="Group 80"/>
              <p:cNvGrpSpPr>
                <a:grpSpLocks/>
              </p:cNvGrpSpPr>
              <p:nvPr/>
            </p:nvGrpSpPr>
            <p:grpSpPr bwMode="auto">
              <a:xfrm>
                <a:off x="4347" y="2216"/>
                <a:ext cx="0" cy="255"/>
                <a:chOff x="4347" y="2216"/>
                <a:chExt cx="0" cy="255"/>
              </a:xfrm>
            </p:grpSpPr>
            <p:sp>
              <p:nvSpPr>
                <p:cNvPr id="1151" name="Line 8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219" y="2344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2" name="Line 82"/>
                <p:cNvSpPr>
                  <a:spLocks noChangeAspect="1" noChangeShapeType="1"/>
                </p:cNvSpPr>
                <p:nvPr/>
              </p:nvSpPr>
              <p:spPr bwMode="auto">
                <a:xfrm rot="16200000" flipH="1">
                  <a:off x="4319" y="2330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147" name="Line 83"/>
              <p:cNvSpPr>
                <a:spLocks noChangeAspect="1" noChangeShapeType="1"/>
              </p:cNvSpPr>
              <p:nvPr/>
            </p:nvSpPr>
            <p:spPr bwMode="auto">
              <a:xfrm>
                <a:off x="4595" y="2344"/>
                <a:ext cx="171" cy="0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059" name="Group 87"/>
          <p:cNvGrpSpPr>
            <a:grpSpLocks noChangeAspect="1"/>
          </p:cNvGrpSpPr>
          <p:nvPr/>
        </p:nvGrpSpPr>
        <p:grpSpPr bwMode="auto">
          <a:xfrm>
            <a:off x="21476691" y="16147678"/>
            <a:ext cx="8305965" cy="2038501"/>
            <a:chOff x="1835" y="3312"/>
            <a:chExt cx="2370" cy="549"/>
          </a:xfrm>
        </p:grpSpPr>
        <p:sp>
          <p:nvSpPr>
            <p:cNvPr id="1103" name="Line 89"/>
            <p:cNvSpPr>
              <a:spLocks noChangeShapeType="1"/>
            </p:cNvSpPr>
            <p:nvPr/>
          </p:nvSpPr>
          <p:spPr bwMode="auto">
            <a:xfrm flipH="1" flipV="1">
              <a:off x="1835" y="3487"/>
              <a:ext cx="1171" cy="39"/>
            </a:xfrm>
            <a:prstGeom prst="line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104" name="Group 90"/>
            <p:cNvGrpSpPr>
              <a:grpSpLocks/>
            </p:cNvGrpSpPr>
            <p:nvPr/>
          </p:nvGrpSpPr>
          <p:grpSpPr bwMode="auto">
            <a:xfrm>
              <a:off x="2965" y="3312"/>
              <a:ext cx="1240" cy="549"/>
              <a:chOff x="2965" y="3312"/>
              <a:chExt cx="1240" cy="549"/>
            </a:xfrm>
          </p:grpSpPr>
          <p:sp>
            <p:nvSpPr>
              <p:cNvPr id="1105" name="Rectangle 91"/>
              <p:cNvSpPr>
                <a:spLocks noChangeArrowheads="1"/>
              </p:cNvSpPr>
              <p:nvPr/>
            </p:nvSpPr>
            <p:spPr bwMode="auto">
              <a:xfrm>
                <a:off x="2965" y="3312"/>
                <a:ext cx="1240" cy="549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ja-JP"/>
              </a:p>
            </p:txBody>
          </p:sp>
          <p:grpSp>
            <p:nvGrpSpPr>
              <p:cNvPr id="1106" name="Group 92"/>
              <p:cNvGrpSpPr>
                <a:grpSpLocks noChangeAspect="1"/>
              </p:cNvGrpSpPr>
              <p:nvPr/>
            </p:nvGrpSpPr>
            <p:grpSpPr bwMode="auto">
              <a:xfrm>
                <a:off x="3546" y="3748"/>
                <a:ext cx="255" cy="0"/>
                <a:chOff x="3741" y="1835"/>
                <a:chExt cx="283" cy="0"/>
              </a:xfrm>
            </p:grpSpPr>
            <p:sp>
              <p:nvSpPr>
                <p:cNvPr id="1127" name="Line 93"/>
                <p:cNvSpPr>
                  <a:spLocks noChangeAspect="1" noChangeShapeType="1"/>
                </p:cNvSpPr>
                <p:nvPr/>
              </p:nvSpPr>
              <p:spPr bwMode="auto">
                <a:xfrm>
                  <a:off x="3741" y="1835"/>
                  <a:ext cx="28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8" name="Line 94"/>
                <p:cNvSpPr>
                  <a:spLocks noChangeAspect="1" noChangeShapeType="1"/>
                </p:cNvSpPr>
                <p:nvPr/>
              </p:nvSpPr>
              <p:spPr bwMode="auto">
                <a:xfrm>
                  <a:off x="3804" y="1835"/>
                  <a:ext cx="9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07" name="Group 95"/>
              <p:cNvGrpSpPr>
                <a:grpSpLocks/>
              </p:cNvGrpSpPr>
              <p:nvPr/>
            </p:nvGrpSpPr>
            <p:grpSpPr bwMode="auto">
              <a:xfrm flipH="1">
                <a:off x="3544" y="3499"/>
                <a:ext cx="255" cy="0"/>
                <a:chOff x="4649" y="777"/>
                <a:chExt cx="255" cy="0"/>
              </a:xfrm>
            </p:grpSpPr>
            <p:sp>
              <p:nvSpPr>
                <p:cNvPr id="1125" name="Line 9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49" y="777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6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4734" y="777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08" name="Group 98"/>
              <p:cNvGrpSpPr>
                <a:grpSpLocks/>
              </p:cNvGrpSpPr>
              <p:nvPr/>
            </p:nvGrpSpPr>
            <p:grpSpPr bwMode="auto">
              <a:xfrm>
                <a:off x="3178" y="3458"/>
                <a:ext cx="367" cy="67"/>
                <a:chOff x="4638" y="1340"/>
                <a:chExt cx="650" cy="121"/>
              </a:xfrm>
            </p:grpSpPr>
            <p:sp>
              <p:nvSpPr>
                <p:cNvPr id="1120" name="Freeform 99"/>
                <p:cNvSpPr>
                  <a:spLocks noChangeAspect="1"/>
                </p:cNvSpPr>
                <p:nvPr/>
              </p:nvSpPr>
              <p:spPr bwMode="auto">
                <a:xfrm>
                  <a:off x="4638" y="1343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1" name="Freeform 100"/>
                <p:cNvSpPr>
                  <a:spLocks noChangeAspect="1"/>
                </p:cNvSpPr>
                <p:nvPr/>
              </p:nvSpPr>
              <p:spPr bwMode="auto">
                <a:xfrm>
                  <a:off x="4766" y="1342"/>
                  <a:ext cx="137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2" name="Freeform 101"/>
                <p:cNvSpPr>
                  <a:spLocks noChangeAspect="1"/>
                </p:cNvSpPr>
                <p:nvPr/>
              </p:nvSpPr>
              <p:spPr bwMode="auto">
                <a:xfrm>
                  <a:off x="4895" y="1341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3" name="Freeform 102"/>
                <p:cNvSpPr>
                  <a:spLocks noChangeAspect="1"/>
                </p:cNvSpPr>
                <p:nvPr/>
              </p:nvSpPr>
              <p:spPr bwMode="auto">
                <a:xfrm>
                  <a:off x="5023" y="1340"/>
                  <a:ext cx="137" cy="119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4" name="Freeform 103"/>
                <p:cNvSpPr>
                  <a:spLocks noChangeAspect="1"/>
                </p:cNvSpPr>
                <p:nvPr/>
              </p:nvSpPr>
              <p:spPr bwMode="auto">
                <a:xfrm>
                  <a:off x="5152" y="1340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09" name="Group 104"/>
              <p:cNvGrpSpPr>
                <a:grpSpLocks/>
              </p:cNvGrpSpPr>
              <p:nvPr/>
            </p:nvGrpSpPr>
            <p:grpSpPr bwMode="auto">
              <a:xfrm>
                <a:off x="3171" y="3706"/>
                <a:ext cx="367" cy="67"/>
                <a:chOff x="4638" y="1340"/>
                <a:chExt cx="650" cy="121"/>
              </a:xfrm>
            </p:grpSpPr>
            <p:sp>
              <p:nvSpPr>
                <p:cNvPr id="1115" name="Freeform 105"/>
                <p:cNvSpPr>
                  <a:spLocks noChangeAspect="1"/>
                </p:cNvSpPr>
                <p:nvPr/>
              </p:nvSpPr>
              <p:spPr bwMode="auto">
                <a:xfrm>
                  <a:off x="4638" y="1343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6" name="Freeform 106"/>
                <p:cNvSpPr>
                  <a:spLocks noChangeAspect="1"/>
                </p:cNvSpPr>
                <p:nvPr/>
              </p:nvSpPr>
              <p:spPr bwMode="auto">
                <a:xfrm>
                  <a:off x="4766" y="1342"/>
                  <a:ext cx="137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7" name="Freeform 107"/>
                <p:cNvSpPr>
                  <a:spLocks noChangeAspect="1"/>
                </p:cNvSpPr>
                <p:nvPr/>
              </p:nvSpPr>
              <p:spPr bwMode="auto">
                <a:xfrm>
                  <a:off x="4895" y="1341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8" name="Freeform 108"/>
                <p:cNvSpPr>
                  <a:spLocks noChangeAspect="1"/>
                </p:cNvSpPr>
                <p:nvPr/>
              </p:nvSpPr>
              <p:spPr bwMode="auto">
                <a:xfrm>
                  <a:off x="5023" y="1340"/>
                  <a:ext cx="137" cy="119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9" name="Freeform 109"/>
                <p:cNvSpPr>
                  <a:spLocks noChangeAspect="1"/>
                </p:cNvSpPr>
                <p:nvPr/>
              </p:nvSpPr>
              <p:spPr bwMode="auto">
                <a:xfrm>
                  <a:off x="5152" y="1340"/>
                  <a:ext cx="136" cy="118"/>
                </a:xfrm>
                <a:custGeom>
                  <a:avLst/>
                  <a:gdLst>
                    <a:gd name="T0" fmla="*/ 0 w 352"/>
                    <a:gd name="T1" fmla="*/ 0 h 302"/>
                    <a:gd name="T2" fmla="*/ 0 w 352"/>
                    <a:gd name="T3" fmla="*/ 0 h 302"/>
                    <a:gd name="T4" fmla="*/ 0 w 352"/>
                    <a:gd name="T5" fmla="*/ 0 h 302"/>
                    <a:gd name="T6" fmla="*/ 0 w 352"/>
                    <a:gd name="T7" fmla="*/ 0 h 302"/>
                    <a:gd name="T8" fmla="*/ 0 w 352"/>
                    <a:gd name="T9" fmla="*/ 0 h 302"/>
                    <a:gd name="T10" fmla="*/ 0 w 352"/>
                    <a:gd name="T11" fmla="*/ 0 h 302"/>
                    <a:gd name="T12" fmla="*/ 0 w 352"/>
                    <a:gd name="T13" fmla="*/ 0 h 302"/>
                    <a:gd name="T14" fmla="*/ 0 w 352"/>
                    <a:gd name="T15" fmla="*/ 0 h 302"/>
                    <a:gd name="T16" fmla="*/ 0 w 352"/>
                    <a:gd name="T17" fmla="*/ 0 h 302"/>
                    <a:gd name="T18" fmla="*/ 0 w 352"/>
                    <a:gd name="T19" fmla="*/ 0 h 302"/>
                    <a:gd name="T20" fmla="*/ 0 w 352"/>
                    <a:gd name="T21" fmla="*/ 0 h 302"/>
                    <a:gd name="T22" fmla="*/ 0 w 352"/>
                    <a:gd name="T23" fmla="*/ 0 h 302"/>
                    <a:gd name="T24" fmla="*/ 0 w 352"/>
                    <a:gd name="T25" fmla="*/ 0 h 3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2"/>
                    <a:gd name="T40" fmla="*/ 0 h 302"/>
                    <a:gd name="T41" fmla="*/ 352 w 352"/>
                    <a:gd name="T42" fmla="*/ 302 h 3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2" h="302">
                      <a:moveTo>
                        <a:pt x="0" y="302"/>
                      </a:moveTo>
                      <a:cubicBezTo>
                        <a:pt x="18" y="300"/>
                        <a:pt x="74" y="301"/>
                        <a:pt x="108" y="294"/>
                      </a:cubicBezTo>
                      <a:cubicBezTo>
                        <a:pt x="141" y="286"/>
                        <a:pt x="177" y="273"/>
                        <a:pt x="200" y="258"/>
                      </a:cubicBezTo>
                      <a:cubicBezTo>
                        <a:pt x="222" y="242"/>
                        <a:pt x="231" y="228"/>
                        <a:pt x="240" y="202"/>
                      </a:cubicBezTo>
                      <a:cubicBezTo>
                        <a:pt x="248" y="175"/>
                        <a:pt x="256" y="126"/>
                        <a:pt x="252" y="98"/>
                      </a:cubicBezTo>
                      <a:cubicBezTo>
                        <a:pt x="247" y="70"/>
                        <a:pt x="229" y="49"/>
                        <a:pt x="212" y="34"/>
                      </a:cubicBezTo>
                      <a:cubicBezTo>
                        <a:pt x="194" y="18"/>
                        <a:pt x="167" y="3"/>
                        <a:pt x="148" y="2"/>
                      </a:cubicBezTo>
                      <a:cubicBezTo>
                        <a:pt x="128" y="0"/>
                        <a:pt x="112" y="9"/>
                        <a:pt x="96" y="25"/>
                      </a:cubicBezTo>
                      <a:cubicBezTo>
                        <a:pt x="80" y="40"/>
                        <a:pt x="58" y="66"/>
                        <a:pt x="52" y="94"/>
                      </a:cubicBezTo>
                      <a:cubicBezTo>
                        <a:pt x="45" y="121"/>
                        <a:pt x="46" y="162"/>
                        <a:pt x="56" y="190"/>
                      </a:cubicBezTo>
                      <a:cubicBezTo>
                        <a:pt x="65" y="217"/>
                        <a:pt x="81" y="241"/>
                        <a:pt x="108" y="258"/>
                      </a:cubicBezTo>
                      <a:cubicBezTo>
                        <a:pt x="134" y="274"/>
                        <a:pt x="175" y="282"/>
                        <a:pt x="216" y="290"/>
                      </a:cubicBezTo>
                      <a:cubicBezTo>
                        <a:pt x="256" y="297"/>
                        <a:pt x="323" y="299"/>
                        <a:pt x="352" y="302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aphicFrame>
            <p:nvGraphicFramePr>
              <p:cNvPr id="1026" name="Object 25"/>
              <p:cNvGraphicFramePr>
                <a:graphicFrameLocks noChangeAspect="1"/>
              </p:cNvGraphicFramePr>
              <p:nvPr/>
            </p:nvGraphicFramePr>
            <p:xfrm>
              <a:off x="3022" y="3408"/>
              <a:ext cx="118" cy="148"/>
            </p:xfrm>
            <a:graphic>
              <a:graphicData uri="http://schemas.openxmlformats.org/presentationml/2006/ole">
                <p:oleObj spid="_x0000_s1026" name="Equation" r:id="rId23" imgW="139680" imgH="177480" progId="">
                  <p:embed/>
                </p:oleObj>
              </a:graphicData>
            </a:graphic>
          </p:graphicFrame>
          <p:graphicFrame>
            <p:nvGraphicFramePr>
              <p:cNvPr id="1027" name="Object 26"/>
              <p:cNvGraphicFramePr>
                <a:graphicFrameLocks noChangeAspect="1"/>
              </p:cNvGraphicFramePr>
              <p:nvPr/>
            </p:nvGraphicFramePr>
            <p:xfrm>
              <a:off x="3022" y="3657"/>
              <a:ext cx="118" cy="148"/>
            </p:xfrm>
            <a:graphic>
              <a:graphicData uri="http://schemas.openxmlformats.org/presentationml/2006/ole">
                <p:oleObj spid="_x0000_s1027" name="Equation" r:id="rId24" imgW="139680" imgH="177480" progId="">
                  <p:embed/>
                </p:oleObj>
              </a:graphicData>
            </a:graphic>
          </p:graphicFrame>
          <p:graphicFrame>
            <p:nvGraphicFramePr>
              <p:cNvPr id="1028" name="Object 27"/>
              <p:cNvGraphicFramePr>
                <a:graphicFrameLocks noChangeAspect="1"/>
              </p:cNvGraphicFramePr>
              <p:nvPr/>
            </p:nvGraphicFramePr>
            <p:xfrm>
              <a:off x="3826" y="3406"/>
              <a:ext cx="118" cy="180"/>
            </p:xfrm>
            <a:graphic>
              <a:graphicData uri="http://schemas.openxmlformats.org/presentationml/2006/ole">
                <p:oleObj spid="_x0000_s1028" name="Equation" r:id="rId25" imgW="139680" imgH="215640" progId="">
                  <p:embed/>
                </p:oleObj>
              </a:graphicData>
            </a:graphic>
          </p:graphicFrame>
          <p:grpSp>
            <p:nvGrpSpPr>
              <p:cNvPr id="1110" name="Group 114"/>
              <p:cNvGrpSpPr>
                <a:grpSpLocks/>
              </p:cNvGrpSpPr>
              <p:nvPr/>
            </p:nvGrpSpPr>
            <p:grpSpPr bwMode="auto">
              <a:xfrm rot="16200000" flipH="1">
                <a:off x="3434" y="3619"/>
                <a:ext cx="255" cy="1"/>
                <a:chOff x="4649" y="777"/>
                <a:chExt cx="255" cy="0"/>
              </a:xfrm>
            </p:grpSpPr>
            <p:sp>
              <p:nvSpPr>
                <p:cNvPr id="1113" name="Line 1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49" y="777"/>
                  <a:ext cx="25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4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4734" y="777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aphicFrame>
            <p:nvGraphicFramePr>
              <p:cNvPr id="183" name="Object 27"/>
              <p:cNvGraphicFramePr>
                <a:graphicFrameLocks noChangeAspect="1"/>
              </p:cNvGraphicFramePr>
              <p:nvPr/>
            </p:nvGraphicFramePr>
            <p:xfrm>
              <a:off x="3828" y="3643"/>
              <a:ext cx="118" cy="180"/>
            </p:xfrm>
            <a:graphic>
              <a:graphicData uri="http://schemas.openxmlformats.org/presentationml/2006/ole">
                <p:oleObj spid="_x0000_s1194" name="Equation" r:id="rId26" imgW="139680" imgH="215640" progId="">
                  <p:embed/>
                </p:oleObj>
              </a:graphicData>
            </a:graphic>
          </p:graphicFrame>
        </p:grpSp>
      </p:grpSp>
      <p:sp>
        <p:nvSpPr>
          <p:cNvPr id="136" name="テキスト ボックス 135"/>
          <p:cNvSpPr txBox="1"/>
          <p:nvPr/>
        </p:nvSpPr>
        <p:spPr>
          <a:xfrm>
            <a:off x="24452281" y="5994550"/>
            <a:ext cx="5593362" cy="1193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298314" tIns="149157" rIns="298314" bIns="149157">
            <a:spAutoFit/>
          </a:bodyPr>
          <a:lstStyle/>
          <a:p>
            <a:pPr>
              <a:defRPr/>
            </a:pPr>
            <a:r>
              <a:rPr lang="en-US" altLang="ja-JP" sz="2900" dirty="0"/>
              <a:t>High-</a:t>
            </a:r>
            <a:r>
              <a:rPr lang="en-US" altLang="ja-JP" sz="2900" dirty="0" err="1"/>
              <a:t>p</a:t>
            </a:r>
            <a:r>
              <a:rPr lang="en-US" altLang="ja-JP" sz="2900" baseline="-25000" dirty="0" err="1"/>
              <a:t>T</a:t>
            </a:r>
            <a:r>
              <a:rPr lang="en-US" altLang="ja-JP" sz="2900" dirty="0"/>
              <a:t> </a:t>
            </a:r>
            <a:r>
              <a:rPr lang="en-US" altLang="ja-JP" sz="2900" dirty="0" smtClean="0"/>
              <a:t> </a:t>
            </a:r>
            <a:r>
              <a:rPr lang="ja-JP" altLang="en-US" sz="2900" dirty="0" smtClean="0"/>
              <a:t>ジェットイベント</a:t>
            </a:r>
            <a:endParaRPr lang="en-US" altLang="ja-JP" sz="2900" dirty="0" smtClean="0"/>
          </a:p>
          <a:p>
            <a:pPr>
              <a:defRPr/>
            </a:pPr>
            <a:r>
              <a:rPr lang="en-US" altLang="ja-JP" sz="2900" dirty="0" smtClean="0"/>
              <a:t>          </a:t>
            </a:r>
            <a:r>
              <a:rPr lang="en-US" altLang="ja-JP" sz="2900" dirty="0" err="1" smtClean="0"/>
              <a:t>E</a:t>
            </a:r>
            <a:r>
              <a:rPr lang="en-US" altLang="ja-JP" sz="2900" baseline="-25000" dirty="0" err="1" smtClean="0"/>
              <a:t>T</a:t>
            </a:r>
            <a:r>
              <a:rPr lang="en-US" altLang="ja-JP" sz="2900" baseline="30000" dirty="0" err="1" smtClean="0"/>
              <a:t>jet</a:t>
            </a:r>
            <a:r>
              <a:rPr lang="en-US" altLang="ja-JP" sz="2900" dirty="0" smtClean="0"/>
              <a:t>&gt;100GeV</a:t>
            </a:r>
            <a:endParaRPr lang="en-US" altLang="ja-JP" sz="29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24573035" y="9378926"/>
            <a:ext cx="5472608" cy="721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298314" tIns="149157" rIns="298314" bIns="149157">
            <a:spAutoFit/>
          </a:bodyPr>
          <a:lstStyle/>
          <a:p>
            <a:pPr>
              <a:defRPr/>
            </a:pPr>
            <a:r>
              <a:rPr lang="ja-JP" altLang="en-US" sz="2600" dirty="0"/>
              <a:t>Ｗ，Ｚボソン生成</a:t>
            </a:r>
            <a:endParaRPr lang="en-US" altLang="en-US" sz="2600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24573035" y="12252241"/>
            <a:ext cx="5472608" cy="701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298314" tIns="149157" rIns="298314" bIns="149157">
            <a:spAutoFit/>
          </a:bodyPr>
          <a:lstStyle/>
          <a:p>
            <a:pPr>
              <a:defRPr/>
            </a:pPr>
            <a:r>
              <a:rPr lang="ja-JP" altLang="en-US" sz="2600" dirty="0"/>
              <a:t>ヒッグス生成 </a:t>
            </a:r>
            <a:r>
              <a:rPr lang="en-US" altLang="ja-JP" sz="2600" dirty="0"/>
              <a:t>(</a:t>
            </a:r>
            <a:r>
              <a:rPr lang="en-US" altLang="ja-JP" sz="2600" dirty="0" err="1"/>
              <a:t>mH</a:t>
            </a:r>
            <a:r>
              <a:rPr lang="en-US" altLang="ja-JP" sz="2600" dirty="0"/>
              <a:t>=100GeV)</a:t>
            </a:r>
            <a:endParaRPr lang="en-US" sz="2600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24573035" y="15384314"/>
            <a:ext cx="5326437" cy="721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298314" tIns="149157" rIns="298314" bIns="149157">
            <a:spAutoFit/>
          </a:bodyPr>
          <a:lstStyle/>
          <a:p>
            <a:pPr>
              <a:defRPr/>
            </a:pPr>
            <a:r>
              <a:rPr lang="en-US" altLang="ja-JP" sz="2600" dirty="0"/>
              <a:t>SUSY (</a:t>
            </a:r>
            <a:r>
              <a:rPr lang="en-US" altLang="ja-JP" sz="2600" dirty="0" err="1"/>
              <a:t>mSUSY</a:t>
            </a:r>
            <a:r>
              <a:rPr lang="en-US" altLang="ja-JP" sz="2600" dirty="0"/>
              <a:t>=1TeV)</a:t>
            </a:r>
            <a:endParaRPr lang="en-US" sz="2600" dirty="0"/>
          </a:p>
        </p:txBody>
      </p:sp>
      <p:sp>
        <p:nvSpPr>
          <p:cNvPr id="1064" name="下矢印 140"/>
          <p:cNvSpPr>
            <a:spLocks noChangeArrowheads="1"/>
          </p:cNvSpPr>
          <p:nvPr/>
        </p:nvSpPr>
        <p:spPr bwMode="auto">
          <a:xfrm>
            <a:off x="24231990" y="32117011"/>
            <a:ext cx="1126489" cy="191109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98314" tIns="149157" rIns="298314" bIns="149157"/>
          <a:lstStyle/>
          <a:p>
            <a:pPr defTabSz="4174322"/>
            <a:endParaRPr lang="en-US" altLang="ja-JP" dirty="0"/>
          </a:p>
        </p:txBody>
      </p:sp>
      <p:sp>
        <p:nvSpPr>
          <p:cNvPr id="1065" name="テキスト ボックス 143"/>
          <p:cNvSpPr txBox="1">
            <a:spLocks noChangeArrowheads="1"/>
          </p:cNvSpPr>
          <p:nvPr/>
        </p:nvSpPr>
        <p:spPr bwMode="auto">
          <a:xfrm>
            <a:off x="21753720" y="33937861"/>
            <a:ext cx="1288756" cy="553998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lIns="117446" tIns="0" rIns="117446" bIns="0">
            <a:spAutoFit/>
          </a:bodyPr>
          <a:lstStyle/>
          <a:p>
            <a:r>
              <a:rPr lang="en-US" altLang="ja-JP"/>
              <a:t>muon</a:t>
            </a:r>
          </a:p>
        </p:txBody>
      </p:sp>
      <p:sp>
        <p:nvSpPr>
          <p:cNvPr id="1066" name="テキスト ボックス 144"/>
          <p:cNvSpPr txBox="1">
            <a:spLocks noChangeArrowheads="1"/>
          </p:cNvSpPr>
          <p:nvPr/>
        </p:nvSpPr>
        <p:spPr bwMode="auto">
          <a:xfrm>
            <a:off x="24116840" y="34176748"/>
            <a:ext cx="1288756" cy="553998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lIns="117446" tIns="0" rIns="117446" bIns="0">
            <a:spAutoFit/>
          </a:bodyPr>
          <a:lstStyle/>
          <a:p>
            <a:r>
              <a:rPr lang="en-US" altLang="ja-JP"/>
              <a:t>muon</a:t>
            </a: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23926589" y="37372523"/>
            <a:ext cx="1724773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17446" tIns="0" rIns="117446" bIns="0">
            <a:spAutoFit/>
          </a:bodyPr>
          <a:lstStyle/>
          <a:p>
            <a:pPr>
              <a:defRPr/>
            </a:pPr>
            <a:r>
              <a:rPr lang="en-US" dirty="0"/>
              <a:t>electron</a:t>
            </a: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1673615" y="37133637"/>
            <a:ext cx="1724773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117446" tIns="0" rIns="117446" bIns="0">
            <a:spAutoFit/>
          </a:bodyPr>
          <a:lstStyle/>
          <a:p>
            <a:pPr>
              <a:defRPr/>
            </a:pPr>
            <a:r>
              <a:rPr lang="en-US" dirty="0"/>
              <a:t>electron</a:t>
            </a: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24006696" y="39761392"/>
            <a:ext cx="698851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117446" tIns="0" rIns="117446" bIns="0">
            <a:spAutoFit/>
          </a:bodyPr>
          <a:lstStyle/>
          <a:p>
            <a:pPr>
              <a:defRPr/>
            </a:pPr>
            <a:r>
              <a:rPr lang="en-US" dirty="0"/>
              <a:t>jet</a:t>
            </a:r>
          </a:p>
        </p:txBody>
      </p:sp>
      <p:grpSp>
        <p:nvGrpSpPr>
          <p:cNvPr id="1070" name="グループ化 167"/>
          <p:cNvGrpSpPr>
            <a:grpSpLocks/>
          </p:cNvGrpSpPr>
          <p:nvPr/>
        </p:nvGrpSpPr>
        <p:grpSpPr bwMode="auto">
          <a:xfrm>
            <a:off x="21476688" y="5032552"/>
            <a:ext cx="8568953" cy="1178021"/>
            <a:chOff x="6278615" y="1886967"/>
            <a:chExt cx="2752799" cy="352279"/>
          </a:xfrm>
        </p:grpSpPr>
        <p:cxnSp>
          <p:nvCxnSpPr>
            <p:cNvPr id="1100" name="直線矢印コネクタ 150"/>
            <p:cNvCxnSpPr>
              <a:cxnSpLocks noChangeShapeType="1"/>
            </p:cNvCxnSpPr>
            <p:nvPr/>
          </p:nvCxnSpPr>
          <p:spPr bwMode="auto">
            <a:xfrm rot="10800000" flipV="1">
              <a:off x="6278615" y="2030983"/>
              <a:ext cx="1262259" cy="208263"/>
            </a:xfrm>
            <a:prstGeom prst="straightConnector1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149" name="テキスト ボックス 148"/>
            <p:cNvSpPr txBox="1"/>
            <p:nvPr/>
          </p:nvSpPr>
          <p:spPr>
            <a:xfrm>
              <a:off x="7234532" y="1958405"/>
              <a:ext cx="1796882" cy="16106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2900" dirty="0"/>
                <a:t>ミニマムバイアスイベント</a:t>
              </a:r>
              <a:endParaRPr lang="en-US" altLang="en-US" sz="2900" dirty="0"/>
            </a:p>
          </p:txBody>
        </p:sp>
        <p:sp>
          <p:nvSpPr>
            <p:cNvPr id="1102" name="テキスト ボックス 153"/>
            <p:cNvSpPr txBox="1">
              <a:spLocks noChangeArrowheads="1"/>
            </p:cNvSpPr>
            <p:nvPr/>
          </p:nvSpPr>
          <p:spPr bwMode="auto">
            <a:xfrm>
              <a:off x="8690769" y="1886967"/>
              <a:ext cx="302390" cy="29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5900" dirty="0"/>
                <a:t>①</a:t>
              </a:r>
              <a:endParaRPr lang="en-US" altLang="ja-JP" sz="5900" dirty="0"/>
            </a:p>
          </p:txBody>
        </p:sp>
      </p:grpSp>
      <p:sp>
        <p:nvSpPr>
          <p:cNvPr id="1071" name="テキスト ボックス 154"/>
          <p:cNvSpPr txBox="1">
            <a:spLocks noChangeArrowheads="1"/>
          </p:cNvSpPr>
          <p:nvPr/>
        </p:nvSpPr>
        <p:spPr bwMode="auto">
          <a:xfrm>
            <a:off x="28082076" y="9125482"/>
            <a:ext cx="1359072" cy="12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 sz="5900" dirty="0"/>
              <a:t>②</a:t>
            </a:r>
            <a:endParaRPr lang="en-US" altLang="ja-JP" sz="5900" dirty="0"/>
          </a:p>
        </p:txBody>
      </p:sp>
      <p:sp>
        <p:nvSpPr>
          <p:cNvPr id="1072" name="テキスト ボックス 155"/>
          <p:cNvSpPr txBox="1">
            <a:spLocks noChangeArrowheads="1"/>
          </p:cNvSpPr>
          <p:nvPr/>
        </p:nvSpPr>
        <p:spPr bwMode="auto">
          <a:xfrm>
            <a:off x="28677491" y="11971214"/>
            <a:ext cx="1359072" cy="12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 sz="5900" dirty="0"/>
              <a:t>③</a:t>
            </a:r>
            <a:endParaRPr lang="en-US" altLang="ja-JP" sz="5900" dirty="0"/>
          </a:p>
        </p:txBody>
      </p:sp>
      <p:sp>
        <p:nvSpPr>
          <p:cNvPr id="1073" name="テキスト ボックス 156"/>
          <p:cNvSpPr txBox="1">
            <a:spLocks noChangeArrowheads="1"/>
          </p:cNvSpPr>
          <p:nvPr/>
        </p:nvSpPr>
        <p:spPr bwMode="auto">
          <a:xfrm>
            <a:off x="28537676" y="15145429"/>
            <a:ext cx="1359072" cy="12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 sz="5900" dirty="0"/>
              <a:t>④</a:t>
            </a:r>
            <a:endParaRPr lang="en-US" altLang="ja-JP" sz="5900" dirty="0"/>
          </a:p>
        </p:txBody>
      </p:sp>
      <p:sp>
        <p:nvSpPr>
          <p:cNvPr id="1074" name="テキスト ボックス 157"/>
          <p:cNvSpPr txBox="1">
            <a:spLocks noChangeArrowheads="1"/>
          </p:cNvSpPr>
          <p:nvPr/>
        </p:nvSpPr>
        <p:spPr bwMode="auto">
          <a:xfrm>
            <a:off x="2262989" y="22455365"/>
            <a:ext cx="1359072" cy="12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 sz="5900" dirty="0"/>
              <a:t>①</a:t>
            </a:r>
            <a:endParaRPr lang="en-US" altLang="ja-JP" sz="5900" dirty="0"/>
          </a:p>
        </p:txBody>
      </p:sp>
      <p:sp>
        <p:nvSpPr>
          <p:cNvPr id="1075" name="テキスト ボックス 158"/>
          <p:cNvSpPr txBox="1">
            <a:spLocks noChangeArrowheads="1"/>
          </p:cNvSpPr>
          <p:nvPr/>
        </p:nvSpPr>
        <p:spPr bwMode="auto">
          <a:xfrm>
            <a:off x="10859339" y="22635857"/>
            <a:ext cx="1359072" cy="12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 sz="5900" dirty="0"/>
              <a:t>②</a:t>
            </a:r>
            <a:endParaRPr lang="en-US" altLang="ja-JP" sz="5900" dirty="0"/>
          </a:p>
        </p:txBody>
      </p:sp>
      <p:sp>
        <p:nvSpPr>
          <p:cNvPr id="1076" name="テキスト ボックス 159"/>
          <p:cNvSpPr txBox="1">
            <a:spLocks noChangeArrowheads="1"/>
          </p:cNvSpPr>
          <p:nvPr/>
        </p:nvSpPr>
        <p:spPr bwMode="auto">
          <a:xfrm>
            <a:off x="20647260" y="22423513"/>
            <a:ext cx="1311732" cy="123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8314" tIns="149157" rIns="298314" bIns="149157">
            <a:spAutoFit/>
          </a:bodyPr>
          <a:lstStyle/>
          <a:p>
            <a:r>
              <a:rPr lang="ja-JP" altLang="en-US" sz="5900" dirty="0"/>
              <a:t>③</a:t>
            </a:r>
            <a:endParaRPr lang="en-US" altLang="ja-JP" sz="5900" dirty="0"/>
          </a:p>
        </p:txBody>
      </p:sp>
      <p:sp>
        <p:nvSpPr>
          <p:cNvPr id="1077" name="テキスト ボックス 160"/>
          <p:cNvSpPr txBox="1">
            <a:spLocks noChangeArrowheads="1"/>
          </p:cNvSpPr>
          <p:nvPr/>
        </p:nvSpPr>
        <p:spPr bwMode="auto">
          <a:xfrm>
            <a:off x="1291707" y="32913301"/>
            <a:ext cx="1359072" cy="120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 sz="5900" dirty="0"/>
              <a:t>④</a:t>
            </a:r>
            <a:endParaRPr lang="en-US" altLang="ja-JP" sz="5900" dirty="0"/>
          </a:p>
        </p:txBody>
      </p:sp>
      <p:pic>
        <p:nvPicPr>
          <p:cNvPr id="1080" name="Picture 29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424521" y="3726635"/>
            <a:ext cx="6533627" cy="231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1" name="テキスト ボックス 164"/>
          <p:cNvSpPr txBox="1">
            <a:spLocks noChangeArrowheads="1"/>
          </p:cNvSpPr>
          <p:nvPr/>
        </p:nvSpPr>
        <p:spPr bwMode="auto">
          <a:xfrm>
            <a:off x="605803" y="5993408"/>
            <a:ext cx="11800577" cy="45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8314" tIns="149157" rIns="298314" bIns="149157">
            <a:spAutoFit/>
          </a:bodyPr>
          <a:lstStyle/>
          <a:p>
            <a:r>
              <a:rPr lang="ja-JP" altLang="en-US" sz="3900" dirty="0">
                <a:latin typeface="Osaka" pitchFamily="1" charset="-128"/>
              </a:rPr>
              <a:t>陽子は</a:t>
            </a:r>
            <a:r>
              <a:rPr lang="en-US" altLang="ja-JP" sz="3900" dirty="0">
                <a:latin typeface="Osaka" pitchFamily="1" charset="-128"/>
              </a:rPr>
              <a:t> 3 </a:t>
            </a:r>
            <a:r>
              <a:rPr lang="ja-JP" altLang="en-US" sz="3900" dirty="0" err="1">
                <a:latin typeface="Osaka" pitchFamily="1" charset="-128"/>
              </a:rPr>
              <a:t>つの</a:t>
            </a:r>
            <a:r>
              <a:rPr lang="ja-JP" altLang="en-US" sz="3900" dirty="0">
                <a:latin typeface="Osaka" pitchFamily="1" charset="-128"/>
              </a:rPr>
              <a:t>クォーク</a:t>
            </a:r>
            <a:r>
              <a:rPr lang="en-US" altLang="ja-JP" sz="3900" dirty="0">
                <a:latin typeface="Osaka" pitchFamily="1" charset="-128"/>
              </a:rPr>
              <a:t> </a:t>
            </a:r>
            <a:r>
              <a:rPr lang="ja-JP" altLang="en-US" sz="3900" dirty="0">
                <a:latin typeface="Osaka" pitchFamily="1" charset="-128"/>
              </a:rPr>
              <a:t>（</a:t>
            </a:r>
            <a:r>
              <a:rPr lang="en-US" altLang="ja-JP" sz="3900" dirty="0" err="1">
                <a:latin typeface="Osaka" pitchFamily="1" charset="-128"/>
              </a:rPr>
              <a:t>uud</a:t>
            </a:r>
            <a:r>
              <a:rPr lang="ja-JP" altLang="en-US" sz="3900" dirty="0">
                <a:latin typeface="Osaka" pitchFamily="1" charset="-128"/>
              </a:rPr>
              <a:t>）、グルーオン、</a:t>
            </a:r>
            <a:r>
              <a:rPr lang="en-US" altLang="ja-JP" sz="3900" dirty="0">
                <a:latin typeface="Osaka" pitchFamily="1" charset="-128"/>
              </a:rPr>
              <a:t>sea </a:t>
            </a:r>
            <a:r>
              <a:rPr lang="ja-JP" altLang="en-US" sz="3900" dirty="0">
                <a:latin typeface="Osaka" pitchFamily="1" charset="-128"/>
              </a:rPr>
              <a:t>クォークから構成されており、その衝突から生成される事象のほとんどは</a:t>
            </a:r>
            <a:r>
              <a:rPr lang="en-US" altLang="ja-JP" sz="3900" dirty="0">
                <a:latin typeface="Osaka" pitchFamily="1" charset="-128"/>
              </a:rPr>
              <a:t> </a:t>
            </a:r>
            <a:r>
              <a:rPr lang="ja-JP" altLang="en-US" sz="3900" dirty="0">
                <a:latin typeface="Osaka" pitchFamily="1" charset="-128"/>
              </a:rPr>
              <a:t>ＱＣＤ</a:t>
            </a:r>
            <a:r>
              <a:rPr lang="en-US" altLang="ja-JP" sz="3900" dirty="0">
                <a:latin typeface="Osaka" pitchFamily="1" charset="-128"/>
              </a:rPr>
              <a:t> </a:t>
            </a:r>
            <a:r>
              <a:rPr lang="ja-JP" altLang="en-US" sz="3900" dirty="0">
                <a:latin typeface="Osaka" pitchFamily="1" charset="-128"/>
              </a:rPr>
              <a:t>（量子色力学）　によるこれらの粒子の散乱反応で占められています。生成確率の小さい新しい物理事象を観測するには非常に多くのデータを蓄積しなければなりません。</a:t>
            </a:r>
            <a:endParaRPr lang="en-US" altLang="ja-JP" sz="3900" dirty="0">
              <a:latin typeface="Osaka" pitchFamily="1" charset="-128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961269" y="20894637"/>
            <a:ext cx="12136022" cy="1130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298314" tIns="149157" rIns="298314" bIns="149157">
            <a:spAutoFit/>
          </a:bodyPr>
          <a:lstStyle/>
          <a:p>
            <a:pPr>
              <a:defRPr/>
            </a:pPr>
            <a:r>
              <a:rPr lang="ja-JP" altLang="en-US" sz="5200" b="1" dirty="0"/>
              <a:t>アトラスで見える（た）物理事象</a:t>
            </a:r>
            <a:r>
              <a:rPr lang="en-US" altLang="ja-JP" sz="5200" b="1" dirty="0"/>
              <a:t> </a:t>
            </a:r>
            <a:r>
              <a:rPr lang="ja-JP" altLang="en-US" sz="5200" b="1" dirty="0"/>
              <a:t>の例</a:t>
            </a:r>
            <a:endParaRPr lang="en-US" altLang="ja-JP" sz="5200" b="1" dirty="0"/>
          </a:p>
        </p:txBody>
      </p:sp>
      <p:sp>
        <p:nvSpPr>
          <p:cNvPr id="1083" name="タイトル 58"/>
          <p:cNvSpPr txBox="1">
            <a:spLocks/>
          </p:cNvSpPr>
          <p:nvPr/>
        </p:nvSpPr>
        <p:spPr bwMode="auto">
          <a:xfrm>
            <a:off x="3364441" y="764440"/>
            <a:ext cx="22589823" cy="262775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lIns="417613" tIns="208807" rIns="417613" bIns="208807" anchor="ctr"/>
          <a:lstStyle/>
          <a:p>
            <a:pPr algn="ctr" defTabSz="4174322"/>
            <a:r>
              <a:rPr lang="ja-JP" altLang="en-US" sz="10400" b="1" dirty="0">
                <a:solidFill>
                  <a:srgbClr val="FFFF00"/>
                </a:solidFill>
              </a:rPr>
              <a:t>アトラス実験で期待される物理</a:t>
            </a:r>
            <a:endParaRPr lang="en-US" altLang="ja-JP" sz="10400" b="1" dirty="0">
              <a:solidFill>
                <a:srgbClr val="FFFF00"/>
              </a:solidFill>
            </a:endParaRPr>
          </a:p>
          <a:p>
            <a:pPr algn="ctr" defTabSz="4174322"/>
            <a:r>
              <a:rPr lang="ja-JP" altLang="en-US" sz="7800" b="1" dirty="0">
                <a:solidFill>
                  <a:srgbClr val="FFFF00"/>
                </a:solidFill>
              </a:rPr>
              <a:t>（具体例編）</a:t>
            </a:r>
            <a:endParaRPr lang="en-US" altLang="ja-JP" sz="7800" b="1" dirty="0">
              <a:solidFill>
                <a:srgbClr val="FFFF00"/>
              </a:solidFill>
            </a:endParaRPr>
          </a:p>
        </p:txBody>
      </p:sp>
      <p:pic>
        <p:nvPicPr>
          <p:cNvPr id="1084" name="図 159" descr="AtlasJapan_logo1quad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6194583" y="1019251"/>
            <a:ext cx="3314376" cy="20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95"/>
          <p:cNvSpPr txBox="1">
            <a:spLocks noChangeArrowheads="1"/>
          </p:cNvSpPr>
          <p:nvPr/>
        </p:nvSpPr>
        <p:spPr bwMode="auto">
          <a:xfrm>
            <a:off x="17948299" y="20900206"/>
            <a:ext cx="12020868" cy="1316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298314" tIns="149157" rIns="298314" bIns="149157">
            <a:spAutoFit/>
          </a:bodyPr>
          <a:lstStyle/>
          <a:p>
            <a:pPr>
              <a:defRPr/>
            </a:pPr>
            <a:r>
              <a:rPr lang="ja-JP" altLang="en-US" sz="3300" dirty="0">
                <a:latin typeface="Osaka" pitchFamily="1" charset="-128"/>
              </a:rPr>
              <a:t>面白い事象は全反応の</a:t>
            </a:r>
            <a:r>
              <a:rPr lang="en-US" altLang="ja-JP" sz="3300" dirty="0">
                <a:latin typeface="Osaka" pitchFamily="1" charset="-128"/>
              </a:rPr>
              <a:t> 0.1% </a:t>
            </a:r>
            <a:r>
              <a:rPr lang="ja-JP" altLang="en-US" sz="3300" dirty="0">
                <a:latin typeface="Osaka" pitchFamily="1" charset="-128"/>
              </a:rPr>
              <a:t>以下</a:t>
            </a:r>
            <a:endParaRPr lang="en-US" altLang="ja-JP" sz="3300" dirty="0">
              <a:latin typeface="Osaka" pitchFamily="1" charset="-128"/>
            </a:endParaRPr>
          </a:p>
          <a:p>
            <a:pPr>
              <a:defRPr/>
            </a:pPr>
            <a:r>
              <a:rPr lang="ja-JP" altLang="en-US" sz="3300" dirty="0">
                <a:latin typeface="Osaka" pitchFamily="1" charset="-128"/>
              </a:rPr>
              <a:t>ヒッグス粒子は（あったとしても）全反応の</a:t>
            </a:r>
            <a:r>
              <a:rPr lang="en-US" altLang="ja-JP" sz="3300" dirty="0">
                <a:latin typeface="Osaka" pitchFamily="1" charset="-128"/>
              </a:rPr>
              <a:t>100</a:t>
            </a:r>
            <a:r>
              <a:rPr lang="ja-JP" altLang="en-US" sz="3300" dirty="0">
                <a:latin typeface="Osaka" pitchFamily="1" charset="-128"/>
              </a:rPr>
              <a:t>億分の</a:t>
            </a:r>
            <a:r>
              <a:rPr lang="en-US" altLang="ja-JP" sz="3300" dirty="0">
                <a:latin typeface="Osaka" pitchFamily="1" charset="-128"/>
              </a:rPr>
              <a:t>1</a:t>
            </a:r>
            <a:r>
              <a:rPr lang="ja-JP" altLang="en-US" sz="3300" dirty="0">
                <a:latin typeface="Osaka" pitchFamily="1" charset="-128"/>
              </a:rPr>
              <a:t>以下</a:t>
            </a:r>
            <a:endParaRPr lang="en-US" altLang="ja-JP" sz="3300" dirty="0">
              <a:latin typeface="Osaka" pitchFamily="1" charset="-128"/>
            </a:endParaRPr>
          </a:p>
        </p:txBody>
      </p:sp>
      <p:sp>
        <p:nvSpPr>
          <p:cNvPr id="1086" name="テキスト ボックス 9"/>
          <p:cNvSpPr txBox="1">
            <a:spLocks noChangeArrowheads="1"/>
          </p:cNvSpPr>
          <p:nvPr/>
        </p:nvSpPr>
        <p:spPr bwMode="auto">
          <a:xfrm>
            <a:off x="2162857" y="4331817"/>
            <a:ext cx="1602728" cy="9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 sz="3900" dirty="0"/>
              <a:t>陽子</a:t>
            </a:r>
            <a:endParaRPr lang="en-US" altLang="en-US" sz="3900" dirty="0"/>
          </a:p>
        </p:txBody>
      </p:sp>
      <p:sp>
        <p:nvSpPr>
          <p:cNvPr id="1087" name="テキスト ボックス 9"/>
          <p:cNvSpPr txBox="1">
            <a:spLocks noChangeArrowheads="1"/>
          </p:cNvSpPr>
          <p:nvPr/>
        </p:nvSpPr>
        <p:spPr bwMode="auto">
          <a:xfrm>
            <a:off x="9853009" y="4331817"/>
            <a:ext cx="1602728" cy="9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 sz="3900" dirty="0"/>
              <a:t>陽子</a:t>
            </a:r>
            <a:endParaRPr lang="en-US" altLang="en-US" sz="3900" dirty="0"/>
          </a:p>
        </p:txBody>
      </p:sp>
      <p:pic>
        <p:nvPicPr>
          <p:cNvPr id="1088" name="図 159" descr="lhc-time-profilet.jp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80502" y="11291389"/>
            <a:ext cx="11960792" cy="742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9" name="図 7" descr="Atlantis_154817_968871-3d_zee.pn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1279895" y="25980273"/>
            <a:ext cx="8776585" cy="59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0" name="テキスト ボックス 168"/>
          <p:cNvSpPr txBox="1">
            <a:spLocks noChangeArrowheads="1"/>
          </p:cNvSpPr>
          <p:nvPr/>
        </p:nvSpPr>
        <p:spPr bwMode="auto">
          <a:xfrm>
            <a:off x="13547886" y="24536335"/>
            <a:ext cx="5021934" cy="1209168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 sz="5900" dirty="0">
                <a:latin typeface="HGP創英角ﾎﾟｯﾌﾟ体" pitchFamily="50" charset="-128"/>
                <a:ea typeface="HGP創英角ﾎﾟｯﾌﾟ体" pitchFamily="50" charset="-128"/>
              </a:rPr>
              <a:t>発見！　</a:t>
            </a:r>
            <a:r>
              <a:rPr lang="en-US" altLang="ja-JP" sz="3900" dirty="0">
                <a:latin typeface="HGP創英角ﾎﾟｯﾌﾟ体" pitchFamily="50" charset="-128"/>
                <a:ea typeface="HGP創英角ﾎﾟｯﾌﾟ体" pitchFamily="50" charset="-128"/>
              </a:rPr>
              <a:t>5</a:t>
            </a:r>
            <a:r>
              <a:rPr lang="ja-JP" altLang="en-US" sz="3900" dirty="0"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r>
              <a:rPr lang="en-US" altLang="ja-JP" sz="3900" dirty="0">
                <a:latin typeface="HGP創英角ﾎﾟｯﾌﾟ体" pitchFamily="50" charset="-128"/>
                <a:ea typeface="HGP創英角ﾎﾟｯﾌﾟ体" pitchFamily="50" charset="-128"/>
              </a:rPr>
              <a:t>9</a:t>
            </a:r>
            <a:r>
              <a:rPr lang="ja-JP" altLang="en-US" sz="3900" dirty="0">
                <a:latin typeface="HGP創英角ﾎﾟｯﾌﾟ体" pitchFamily="50" charset="-128"/>
                <a:ea typeface="HGP創英角ﾎﾟｯﾌﾟ体" pitchFamily="50" charset="-128"/>
              </a:rPr>
              <a:t>日</a:t>
            </a:r>
            <a:endParaRPr lang="ja-JP" altLang="en-US" sz="3900" baseline="30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91" name="テキスト ボックス 169"/>
          <p:cNvSpPr txBox="1">
            <a:spLocks noChangeArrowheads="1"/>
          </p:cNvSpPr>
          <p:nvPr/>
        </p:nvSpPr>
        <p:spPr bwMode="auto">
          <a:xfrm>
            <a:off x="4240600" y="24292139"/>
            <a:ext cx="5345741" cy="1209168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lIns="298314" tIns="149157" rIns="298314" bIns="149157">
            <a:spAutoFit/>
          </a:bodyPr>
          <a:lstStyle/>
          <a:p>
            <a:r>
              <a:rPr lang="ja-JP" altLang="en-US" sz="5900" dirty="0">
                <a:latin typeface="HGP創英角ﾎﾟｯﾌﾟ体" pitchFamily="50" charset="-128"/>
                <a:ea typeface="HGP創英角ﾎﾟｯﾌﾟ体" pitchFamily="50" charset="-128"/>
              </a:rPr>
              <a:t>発見！　</a:t>
            </a:r>
            <a:r>
              <a:rPr lang="en-US" altLang="ja-JP" sz="3900" dirty="0">
                <a:latin typeface="HGP創英角ﾎﾟｯﾌﾟ体" pitchFamily="50" charset="-128"/>
                <a:ea typeface="HGP創英角ﾎﾟｯﾌﾟ体" pitchFamily="50" charset="-128"/>
              </a:rPr>
              <a:t>3</a:t>
            </a:r>
            <a:r>
              <a:rPr lang="ja-JP" altLang="en-US" sz="3900" dirty="0">
                <a:latin typeface="HGP創英角ﾎﾟｯﾌﾟ体" pitchFamily="50" charset="-128"/>
                <a:ea typeface="HGP創英角ﾎﾟｯﾌﾟ体" pitchFamily="50" charset="-128"/>
              </a:rPr>
              <a:t>月</a:t>
            </a:r>
            <a:r>
              <a:rPr lang="en-US" altLang="ja-JP" sz="3900" dirty="0">
                <a:latin typeface="HGP創英角ﾎﾟｯﾌﾟ体" pitchFamily="50" charset="-128"/>
                <a:ea typeface="HGP創英角ﾎﾟｯﾌﾟ体" pitchFamily="50" charset="-128"/>
              </a:rPr>
              <a:t>30</a:t>
            </a:r>
            <a:r>
              <a:rPr lang="ja-JP" altLang="en-US" sz="3900" dirty="0">
                <a:latin typeface="HGP創英角ﾎﾟｯﾌﾟ体" pitchFamily="50" charset="-128"/>
                <a:ea typeface="HGP創英角ﾎﾟｯﾌﾟ体" pitchFamily="50" charset="-128"/>
              </a:rPr>
              <a:t>日</a:t>
            </a:r>
            <a:endParaRPr lang="ja-JP" altLang="en-US" sz="3900" baseline="30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26720277" y="31034057"/>
            <a:ext cx="2872307" cy="1209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298314" tIns="149157" rIns="298314" bIns="149157">
            <a:spAutoFit/>
          </a:bodyPr>
          <a:lstStyle/>
          <a:p>
            <a:pPr>
              <a:defRPr/>
            </a:pPr>
            <a:r>
              <a:rPr lang="ja-JP" altLang="en-US" sz="5900" dirty="0">
                <a:latin typeface="HGP創英角ﾎﾟｯﾌﾟ体" pitchFamily="50" charset="-128"/>
                <a:ea typeface="HGP創英角ﾎﾟｯﾌﾟ体" pitchFamily="50" charset="-128"/>
              </a:rPr>
              <a:t>未発見</a:t>
            </a:r>
            <a:endParaRPr lang="ja-JP" altLang="en-US" sz="3900" baseline="30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26650186" y="41571625"/>
            <a:ext cx="2872307" cy="1209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298314" tIns="149157" rIns="298314" bIns="149157">
            <a:spAutoFit/>
          </a:bodyPr>
          <a:lstStyle/>
          <a:p>
            <a:pPr>
              <a:defRPr/>
            </a:pPr>
            <a:r>
              <a:rPr lang="ja-JP" altLang="en-US" sz="5900" dirty="0">
                <a:latin typeface="HGP創英角ﾎﾟｯﾌﾟ体" pitchFamily="50" charset="-128"/>
                <a:ea typeface="HGP創英角ﾎﾟｯﾌﾟ体" pitchFamily="50" charset="-128"/>
              </a:rPr>
              <a:t>未発見</a:t>
            </a:r>
            <a:endParaRPr lang="ja-JP" altLang="en-US" sz="3900" baseline="30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16431693" y="41571625"/>
            <a:ext cx="2872307" cy="1209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298314" tIns="149157" rIns="298314" bIns="149157">
            <a:spAutoFit/>
          </a:bodyPr>
          <a:lstStyle/>
          <a:p>
            <a:pPr>
              <a:defRPr/>
            </a:pPr>
            <a:r>
              <a:rPr lang="ja-JP" altLang="en-US" sz="5900" dirty="0">
                <a:latin typeface="HGP創英角ﾎﾟｯﾌﾟ体" pitchFamily="50" charset="-128"/>
                <a:ea typeface="HGP創英角ﾎﾟｯﾌﾟ体" pitchFamily="50" charset="-128"/>
              </a:rPr>
              <a:t>未発見</a:t>
            </a:r>
            <a:endParaRPr lang="ja-JP" altLang="en-US" sz="3900" baseline="30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6438500" y="41571625"/>
            <a:ext cx="2872307" cy="1209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lIns="298314" tIns="149157" rIns="298314" bIns="149157">
            <a:spAutoFit/>
          </a:bodyPr>
          <a:lstStyle/>
          <a:p>
            <a:pPr>
              <a:defRPr/>
            </a:pPr>
            <a:r>
              <a:rPr lang="ja-JP" altLang="en-US" sz="5900" dirty="0">
                <a:latin typeface="HGP創英角ﾎﾟｯﾌﾟ体" pitchFamily="50" charset="-128"/>
                <a:ea typeface="HGP創英角ﾎﾟｯﾌﾟ体" pitchFamily="50" charset="-128"/>
              </a:rPr>
              <a:t>未発見</a:t>
            </a:r>
            <a:endParaRPr lang="ja-JP" altLang="en-US" sz="3900" baseline="300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0" name="円/楕円 169"/>
          <p:cNvSpPr/>
          <p:nvPr/>
        </p:nvSpPr>
        <p:spPr bwMode="auto">
          <a:xfrm>
            <a:off x="27597371" y="7290694"/>
            <a:ext cx="288032" cy="28803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Osaka" pitchFamily="1" charset="-128"/>
            </a:endParaRPr>
          </a:p>
        </p:txBody>
      </p:sp>
      <p:sp>
        <p:nvSpPr>
          <p:cNvPr id="171" name="円/楕円 170"/>
          <p:cNvSpPr/>
          <p:nvPr/>
        </p:nvSpPr>
        <p:spPr bwMode="auto">
          <a:xfrm>
            <a:off x="27597371" y="8154790"/>
            <a:ext cx="288032" cy="28803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Osaka" pitchFamily="1" charset="-128"/>
            </a:endParaRPr>
          </a:p>
        </p:txBody>
      </p:sp>
      <p:sp>
        <p:nvSpPr>
          <p:cNvPr id="176" name="円/楕円 175"/>
          <p:cNvSpPr/>
          <p:nvPr/>
        </p:nvSpPr>
        <p:spPr bwMode="auto">
          <a:xfrm>
            <a:off x="26805283" y="10963102"/>
            <a:ext cx="288032" cy="28803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Osaka" pitchFamily="1" charset="-128"/>
            </a:endParaRPr>
          </a:p>
        </p:txBody>
      </p:sp>
      <p:sp>
        <p:nvSpPr>
          <p:cNvPr id="177" name="円/楕円 176"/>
          <p:cNvSpPr/>
          <p:nvPr/>
        </p:nvSpPr>
        <p:spPr bwMode="auto">
          <a:xfrm>
            <a:off x="27453355" y="13555390"/>
            <a:ext cx="288032" cy="28803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Osaka" pitchFamily="1" charset="-128"/>
            </a:endParaRPr>
          </a:p>
        </p:txBody>
      </p:sp>
      <p:sp>
        <p:nvSpPr>
          <p:cNvPr id="178" name="円/楕円 177"/>
          <p:cNvSpPr/>
          <p:nvPr/>
        </p:nvSpPr>
        <p:spPr bwMode="auto">
          <a:xfrm>
            <a:off x="27453355" y="14419486"/>
            <a:ext cx="288032" cy="28803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Osaka" pitchFamily="1" charset="-128"/>
            </a:endParaRPr>
          </a:p>
        </p:txBody>
      </p:sp>
      <p:sp>
        <p:nvSpPr>
          <p:cNvPr id="179" name="円/楕円 178"/>
          <p:cNvSpPr/>
          <p:nvPr/>
        </p:nvSpPr>
        <p:spPr bwMode="auto">
          <a:xfrm>
            <a:off x="28245443" y="13987438"/>
            <a:ext cx="288032" cy="28803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Osaka" pitchFamily="1" charset="-128"/>
            </a:endParaRPr>
          </a:p>
        </p:txBody>
      </p:sp>
      <p:sp>
        <p:nvSpPr>
          <p:cNvPr id="180" name="円/楕円 179"/>
          <p:cNvSpPr/>
          <p:nvPr/>
        </p:nvSpPr>
        <p:spPr bwMode="auto">
          <a:xfrm>
            <a:off x="27453355" y="16651734"/>
            <a:ext cx="288032" cy="28803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Osaka" pitchFamily="1" charset="-128"/>
            </a:endParaRPr>
          </a:p>
        </p:txBody>
      </p:sp>
      <p:sp>
        <p:nvSpPr>
          <p:cNvPr id="181" name="円/楕円 180"/>
          <p:cNvSpPr/>
          <p:nvPr/>
        </p:nvSpPr>
        <p:spPr bwMode="auto">
          <a:xfrm>
            <a:off x="27453355" y="17659846"/>
            <a:ext cx="288032" cy="28803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ea typeface="Osaka" pitchFamily="1" charset="-128"/>
            </a:endParaRPr>
          </a:p>
        </p:txBody>
      </p:sp>
      <p:grpSp>
        <p:nvGrpSpPr>
          <p:cNvPr id="201" name="グループ化 200"/>
          <p:cNvGrpSpPr/>
          <p:nvPr/>
        </p:nvGrpSpPr>
        <p:grpSpPr>
          <a:xfrm>
            <a:off x="14459090" y="3583306"/>
            <a:ext cx="9762889" cy="17034216"/>
            <a:chOff x="14459090" y="3583306"/>
            <a:chExt cx="9762889" cy="17034216"/>
          </a:xfrm>
        </p:grpSpPr>
        <p:sp>
          <p:nvSpPr>
            <p:cNvPr id="1078" name="テキスト ボックス 161"/>
            <p:cNvSpPr txBox="1">
              <a:spLocks noChangeArrowheads="1"/>
            </p:cNvSpPr>
            <p:nvPr/>
          </p:nvSpPr>
          <p:spPr bwMode="auto">
            <a:xfrm>
              <a:off x="14684387" y="19716130"/>
              <a:ext cx="6121594" cy="9013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298314" tIns="149157" rIns="298314" bIns="149157">
              <a:spAutoFit/>
            </a:bodyPr>
            <a:lstStyle/>
            <a:p>
              <a:r>
                <a:rPr lang="ja-JP" altLang="en-US" sz="3900" b="1" dirty="0"/>
                <a:t>加速器の衝突エネルギー</a:t>
              </a:r>
              <a:endParaRPr lang="en-US" altLang="en-US" sz="3900" b="1" dirty="0"/>
            </a:p>
          </p:txBody>
        </p:sp>
        <p:sp>
          <p:nvSpPr>
            <p:cNvPr id="1079" name="テキスト ボックス 162"/>
            <p:cNvSpPr txBox="1">
              <a:spLocks noChangeArrowheads="1"/>
            </p:cNvSpPr>
            <p:nvPr/>
          </p:nvSpPr>
          <p:spPr bwMode="auto">
            <a:xfrm>
              <a:off x="14459090" y="3583306"/>
              <a:ext cx="9762889" cy="10298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298314" tIns="149157" rIns="298314" bIns="149157">
              <a:spAutoFit/>
            </a:bodyPr>
            <a:lstStyle/>
            <a:p>
              <a:pPr algn="ctr"/>
              <a:r>
                <a:rPr lang="ja-JP" altLang="en-US" sz="4600" b="1" dirty="0"/>
                <a:t>物理事象の断面積</a:t>
              </a:r>
              <a:endParaRPr lang="en-US" altLang="en-US" sz="4600" b="1" dirty="0"/>
            </a:p>
          </p:txBody>
        </p:sp>
        <p:sp>
          <p:nvSpPr>
            <p:cNvPr id="184" name="下矢印 183"/>
            <p:cNvSpPr/>
            <p:nvPr/>
          </p:nvSpPr>
          <p:spPr bwMode="auto">
            <a:xfrm>
              <a:off x="18020307" y="5778526"/>
              <a:ext cx="576064" cy="532859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86" name="直線矢印コネクタ 185"/>
            <p:cNvCxnSpPr/>
            <p:nvPr/>
          </p:nvCxnSpPr>
          <p:spPr bwMode="auto">
            <a:xfrm rot="10800000">
              <a:off x="18020307" y="11179126"/>
              <a:ext cx="108012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0" name="テキスト ボックス 12"/>
            <p:cNvSpPr txBox="1">
              <a:spLocks noChangeArrowheads="1"/>
            </p:cNvSpPr>
            <p:nvPr/>
          </p:nvSpPr>
          <p:spPr bwMode="auto">
            <a:xfrm>
              <a:off x="18884403" y="10603062"/>
              <a:ext cx="931665" cy="73866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latin typeface="+mn-ea"/>
                  <a:ea typeface="+mn-ea"/>
                </a:rPr>
                <a:t>2009</a:t>
              </a:r>
              <a:r>
                <a:rPr lang="ja-JP" altLang="en-US" sz="1400" dirty="0" smtClean="0">
                  <a:latin typeface="+mn-ea"/>
                  <a:ea typeface="+mn-ea"/>
                </a:rPr>
                <a:t>年</a:t>
              </a:r>
              <a:endParaRPr lang="en-US" altLang="ja-JP" sz="1400" dirty="0" smtClean="0">
                <a:latin typeface="+mn-ea"/>
                <a:ea typeface="+mn-ea"/>
              </a:endParaRPr>
            </a:p>
            <a:p>
              <a:r>
                <a:rPr lang="en-US" altLang="ja-JP" sz="1400" dirty="0" smtClean="0">
                  <a:latin typeface="+mn-ea"/>
                  <a:ea typeface="+mn-ea"/>
                </a:rPr>
                <a:t>0.9TeV</a:t>
              </a:r>
              <a:endParaRPr lang="en-US" altLang="ja-JP" sz="1400" dirty="0">
                <a:latin typeface="+mn-ea"/>
                <a:ea typeface="+mn-ea"/>
              </a:endParaRPr>
            </a:p>
            <a:p>
              <a:r>
                <a:rPr lang="ja-JP" altLang="en-US" sz="1400" dirty="0" smtClean="0">
                  <a:latin typeface="+mn-ea"/>
                  <a:ea typeface="+mn-ea"/>
                </a:rPr>
                <a:t>～</a:t>
              </a:r>
              <a:r>
                <a:rPr lang="en-US" altLang="ja-JP" sz="1400" dirty="0" smtClean="0">
                  <a:latin typeface="+mn-ea"/>
                  <a:ea typeface="+mn-ea"/>
                </a:rPr>
                <a:t>10μb</a:t>
              </a:r>
              <a:r>
                <a:rPr lang="en-US" altLang="ja-JP" sz="1400" baseline="30000" dirty="0" smtClean="0">
                  <a:latin typeface="+mn-ea"/>
                  <a:ea typeface="+mn-ea"/>
                </a:rPr>
                <a:t>-1</a:t>
              </a:r>
              <a:endParaRPr lang="ja-JP" altLang="en-US" sz="1400" baseline="30000" dirty="0">
                <a:latin typeface="+mn-ea"/>
                <a:ea typeface="+mn-ea"/>
              </a:endParaRPr>
            </a:p>
          </p:txBody>
        </p:sp>
        <p:sp>
          <p:nvSpPr>
            <p:cNvPr id="194" name="下矢印 193"/>
            <p:cNvSpPr/>
            <p:nvPr/>
          </p:nvSpPr>
          <p:spPr bwMode="auto">
            <a:xfrm>
              <a:off x="21044643" y="15355590"/>
              <a:ext cx="504056" cy="2808312"/>
            </a:xfrm>
            <a:prstGeom prst="downArrow">
              <a:avLst/>
            </a:prstGeom>
            <a:solidFill>
              <a:srgbClr val="000000">
                <a:alpha val="4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2" name="下矢印 191"/>
            <p:cNvSpPr/>
            <p:nvPr/>
          </p:nvSpPr>
          <p:spPr bwMode="auto">
            <a:xfrm>
              <a:off x="21044643" y="5778526"/>
              <a:ext cx="504056" cy="10369152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93" name="直線矢印コネクタ 192"/>
            <p:cNvCxnSpPr/>
            <p:nvPr/>
          </p:nvCxnSpPr>
          <p:spPr bwMode="auto">
            <a:xfrm rot="10800000">
              <a:off x="20828619" y="16147678"/>
              <a:ext cx="1296144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直線矢印コネクタ 196"/>
            <p:cNvCxnSpPr/>
            <p:nvPr/>
          </p:nvCxnSpPr>
          <p:spPr bwMode="auto">
            <a:xfrm rot="10800000">
              <a:off x="20900627" y="18235910"/>
              <a:ext cx="1296144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8" name="下矢印 197"/>
            <p:cNvSpPr/>
            <p:nvPr/>
          </p:nvSpPr>
          <p:spPr bwMode="auto">
            <a:xfrm>
              <a:off x="22052755" y="5778526"/>
              <a:ext cx="648072" cy="14185576"/>
            </a:xfrm>
            <a:prstGeom prst="downArrow">
              <a:avLst/>
            </a:prstGeom>
            <a:solidFill>
              <a:srgbClr val="FFC00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Osaka" pitchFamily="1" charset="-128"/>
              </a:endParaRPr>
            </a:p>
          </p:txBody>
        </p:sp>
        <p:sp>
          <p:nvSpPr>
            <p:cNvPr id="196" name="テキスト ボックス 16"/>
            <p:cNvSpPr txBox="1">
              <a:spLocks noChangeArrowheads="1"/>
            </p:cNvSpPr>
            <p:nvPr/>
          </p:nvSpPr>
          <p:spPr bwMode="auto">
            <a:xfrm>
              <a:off x="21908739" y="18019886"/>
              <a:ext cx="1152128" cy="73866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 smtClean="0">
                  <a:latin typeface="+mn-ea"/>
                  <a:ea typeface="+mn-ea"/>
                </a:rPr>
                <a:t>2011</a:t>
              </a:r>
              <a:r>
                <a:rPr lang="ja-JP" altLang="en-US" sz="1400" dirty="0" smtClean="0">
                  <a:latin typeface="+mn-ea"/>
                  <a:ea typeface="+mn-ea"/>
                </a:rPr>
                <a:t>年</a:t>
              </a:r>
              <a:r>
                <a:rPr lang="en-US" altLang="ja-JP" sz="1400" dirty="0" smtClean="0">
                  <a:latin typeface="+mn-ea"/>
                  <a:ea typeface="+mn-ea"/>
                </a:rPr>
                <a:t>10</a:t>
              </a:r>
              <a:r>
                <a:rPr lang="ja-JP" altLang="en-US" sz="1400" dirty="0" smtClean="0">
                  <a:latin typeface="+mn-ea"/>
                  <a:ea typeface="+mn-ea"/>
                </a:rPr>
                <a:t>月　</a:t>
              </a:r>
              <a:r>
                <a:rPr lang="en-US" altLang="ja-JP" sz="1400" dirty="0" smtClean="0">
                  <a:latin typeface="+mn-ea"/>
                  <a:ea typeface="+mn-ea"/>
                </a:rPr>
                <a:t>7TeV</a:t>
              </a:r>
              <a:endParaRPr lang="en-US" altLang="ja-JP" sz="1400" dirty="0"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 smtClean="0">
                  <a:latin typeface="+mn-ea"/>
                  <a:ea typeface="+mn-ea"/>
                </a:rPr>
                <a:t>～</a:t>
              </a:r>
              <a:r>
                <a:rPr lang="en-US" altLang="ja-JP" sz="1400" dirty="0" smtClean="0">
                  <a:latin typeface="+mn-ea"/>
                  <a:ea typeface="+mn-ea"/>
                </a:rPr>
                <a:t>1</a:t>
              </a:r>
              <a:r>
                <a:rPr lang="en-US" altLang="ja-JP" sz="1400" dirty="0" smtClean="0">
                  <a:latin typeface="+mn-ea"/>
                </a:rPr>
                <a:t>f</a:t>
              </a:r>
              <a:r>
                <a:rPr lang="en-US" altLang="ja-JP" sz="1400" dirty="0" smtClean="0">
                  <a:latin typeface="+mn-ea"/>
                </a:rPr>
                <a:t>b</a:t>
              </a:r>
              <a:r>
                <a:rPr lang="en-US" altLang="ja-JP" sz="1400" baseline="30000" dirty="0" smtClean="0">
                  <a:latin typeface="+mn-ea"/>
                  <a:ea typeface="+mn-ea"/>
                </a:rPr>
                <a:t>-1</a:t>
              </a:r>
              <a:endParaRPr lang="ja-JP" altLang="en-US" sz="1400" baseline="30000" dirty="0">
                <a:latin typeface="+mn-ea"/>
                <a:ea typeface="+mn-ea"/>
              </a:endParaRPr>
            </a:p>
          </p:txBody>
        </p:sp>
        <p:cxnSp>
          <p:nvCxnSpPr>
            <p:cNvPr id="200" name="直線矢印コネクタ 199"/>
            <p:cNvCxnSpPr/>
            <p:nvPr/>
          </p:nvCxnSpPr>
          <p:spPr bwMode="auto">
            <a:xfrm rot="10800000">
              <a:off x="21908739" y="19964102"/>
              <a:ext cx="1224136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9" name="テキスト ボックス 16"/>
            <p:cNvSpPr txBox="1">
              <a:spLocks noChangeArrowheads="1"/>
            </p:cNvSpPr>
            <p:nvPr/>
          </p:nvSpPr>
          <p:spPr bwMode="auto">
            <a:xfrm>
              <a:off x="22988859" y="19388038"/>
              <a:ext cx="1152128" cy="73866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 smtClean="0">
                  <a:latin typeface="+mn-ea"/>
                  <a:ea typeface="+mn-ea"/>
                </a:rPr>
                <a:t>2015</a:t>
              </a:r>
              <a:r>
                <a:rPr lang="ja-JP" altLang="en-US" sz="1400" dirty="0" smtClean="0">
                  <a:latin typeface="+mn-ea"/>
                  <a:ea typeface="+mn-ea"/>
                </a:rPr>
                <a:t>年</a:t>
              </a:r>
              <a:r>
                <a:rPr lang="en-US" altLang="ja-JP" sz="1400" dirty="0" smtClean="0">
                  <a:latin typeface="+mn-ea"/>
                  <a:ea typeface="+mn-ea"/>
                </a:rPr>
                <a:t>10</a:t>
              </a:r>
              <a:r>
                <a:rPr lang="ja-JP" altLang="en-US" sz="1400" dirty="0" smtClean="0">
                  <a:latin typeface="+mn-ea"/>
                  <a:ea typeface="+mn-ea"/>
                </a:rPr>
                <a:t>月　</a:t>
              </a:r>
              <a:r>
                <a:rPr lang="en-US" altLang="ja-JP" sz="1400" dirty="0" smtClean="0">
                  <a:latin typeface="+mn-ea"/>
                  <a:ea typeface="+mn-ea"/>
                </a:rPr>
                <a:t>14TeV</a:t>
              </a:r>
              <a:endParaRPr lang="en-US" altLang="ja-JP" sz="1400" dirty="0"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 smtClean="0">
                  <a:latin typeface="+mn-ea"/>
                  <a:ea typeface="+mn-ea"/>
                </a:rPr>
                <a:t>～</a:t>
              </a:r>
              <a:r>
                <a:rPr lang="en-US" altLang="ja-JP" sz="1400" dirty="0" smtClean="0">
                  <a:latin typeface="+mn-ea"/>
                  <a:ea typeface="+mn-ea"/>
                </a:rPr>
                <a:t>80</a:t>
              </a:r>
              <a:r>
                <a:rPr lang="en-US" altLang="ja-JP" sz="1400" dirty="0" smtClean="0">
                  <a:latin typeface="+mn-ea"/>
                </a:rPr>
                <a:t>f</a:t>
              </a:r>
              <a:r>
                <a:rPr lang="en-US" altLang="ja-JP" sz="1400" dirty="0" smtClean="0">
                  <a:latin typeface="+mn-ea"/>
                </a:rPr>
                <a:t>b</a:t>
              </a:r>
              <a:r>
                <a:rPr lang="en-US" altLang="ja-JP" sz="1400" baseline="30000" dirty="0" smtClean="0">
                  <a:latin typeface="+mn-ea"/>
                  <a:ea typeface="+mn-ea"/>
                </a:rPr>
                <a:t>-1</a:t>
              </a:r>
              <a:endParaRPr lang="ja-JP" altLang="en-US" sz="1400" baseline="30000" dirty="0">
                <a:latin typeface="+mn-ea"/>
                <a:ea typeface="+mn-ea"/>
              </a:endParaRPr>
            </a:p>
          </p:txBody>
        </p:sp>
        <p:sp>
          <p:nvSpPr>
            <p:cNvPr id="162" name="テキスト ボックス 16"/>
            <p:cNvSpPr txBox="1">
              <a:spLocks noChangeArrowheads="1"/>
            </p:cNvSpPr>
            <p:nvPr/>
          </p:nvSpPr>
          <p:spPr bwMode="auto">
            <a:xfrm>
              <a:off x="21836731" y="15787638"/>
              <a:ext cx="1152128" cy="7386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 smtClean="0">
                  <a:latin typeface="+mn-ea"/>
                  <a:ea typeface="+mn-ea"/>
                </a:rPr>
                <a:t>2010</a:t>
              </a:r>
              <a:r>
                <a:rPr lang="ja-JP" altLang="en-US" sz="1400" dirty="0" smtClean="0">
                  <a:latin typeface="+mn-ea"/>
                  <a:ea typeface="+mn-ea"/>
                </a:rPr>
                <a:t>年</a:t>
              </a:r>
              <a:r>
                <a:rPr lang="en-US" altLang="ja-JP" sz="1400" dirty="0" smtClean="0">
                  <a:latin typeface="+mn-ea"/>
                  <a:ea typeface="+mn-ea"/>
                </a:rPr>
                <a:t>8</a:t>
              </a:r>
              <a:r>
                <a:rPr lang="ja-JP" altLang="en-US" sz="1400" dirty="0" smtClean="0">
                  <a:latin typeface="+mn-ea"/>
                  <a:ea typeface="+mn-ea"/>
                </a:rPr>
                <a:t>月　</a:t>
              </a:r>
              <a:r>
                <a:rPr lang="en-US" altLang="ja-JP" sz="1400" dirty="0" smtClean="0">
                  <a:latin typeface="+mn-ea"/>
                  <a:ea typeface="+mn-ea"/>
                </a:rPr>
                <a:t>7TeV</a:t>
              </a:r>
              <a:endParaRPr lang="en-US" altLang="ja-JP" sz="1400" dirty="0"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400" dirty="0" smtClean="0">
                  <a:latin typeface="+mn-ea"/>
                  <a:ea typeface="+mn-ea"/>
                </a:rPr>
                <a:t>～</a:t>
              </a:r>
              <a:r>
                <a:rPr lang="en-US" altLang="ja-JP" sz="1400" dirty="0" smtClean="0">
                  <a:latin typeface="+mn-ea"/>
                  <a:ea typeface="+mn-ea"/>
                </a:rPr>
                <a:t>3.5pb</a:t>
              </a:r>
              <a:r>
                <a:rPr lang="en-US" altLang="ja-JP" sz="1400" baseline="30000" dirty="0" smtClean="0">
                  <a:latin typeface="+mn-ea"/>
                  <a:ea typeface="+mn-ea"/>
                </a:rPr>
                <a:t>-1</a:t>
              </a:r>
              <a:endParaRPr lang="ja-JP" altLang="en-US" sz="1400" baseline="30000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Osaka" pitchFamily="1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226</Words>
  <Application>Microsoft Office PowerPoint</Application>
  <PresentationFormat>ユーザー設定</PresentationFormat>
  <Paragraphs>58</Paragraphs>
  <Slides>1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新しいプレゼンテーション</vt:lpstr>
      <vt:lpstr>Equation</vt:lpstr>
      <vt:lpstr>スライド 1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アトラスシリコン半導体飛跡検出器：ATLAS Silicon-strip Tracking Detector</dc:title>
  <dc:creator>近藤敬比古</dc:creator>
  <cp:lastModifiedBy>toku</cp:lastModifiedBy>
  <cp:revision>211</cp:revision>
  <cp:lastPrinted>2009-08-27T07:43:01Z</cp:lastPrinted>
  <dcterms:created xsi:type="dcterms:W3CDTF">2009-08-27T07:01:41Z</dcterms:created>
  <dcterms:modified xsi:type="dcterms:W3CDTF">2010-09-14T15:14:19Z</dcterms:modified>
</cp:coreProperties>
</file>