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71" r:id="rId2"/>
  </p:sldIdLst>
  <p:sldSz cx="30279975" cy="42808525"/>
  <p:notesSz cx="6797675" cy="9874250"/>
  <p:defaultTextStyle>
    <a:defPPr>
      <a:defRPr lang="ja-JP"/>
    </a:defPPr>
    <a:lvl1pPr algn="l" rtl="0" fontAlgn="base">
      <a:spcBef>
        <a:spcPct val="0"/>
      </a:spcBef>
      <a:spcAft>
        <a:spcPct val="0"/>
      </a:spcAft>
      <a:defRPr kumimoji="1" sz="3600" kern="1200">
        <a:solidFill>
          <a:schemeClr val="tx1"/>
        </a:solidFill>
        <a:latin typeface="Times" pitchFamily="18" charset="0"/>
        <a:ea typeface="Osaka" pitchFamily="1" charset="-128"/>
        <a:cs typeface="+mn-cs"/>
      </a:defRPr>
    </a:lvl1pPr>
    <a:lvl2pPr marL="1308904" algn="l" rtl="0" fontAlgn="base">
      <a:spcBef>
        <a:spcPct val="0"/>
      </a:spcBef>
      <a:spcAft>
        <a:spcPct val="0"/>
      </a:spcAft>
      <a:defRPr kumimoji="1" sz="3600" kern="1200">
        <a:solidFill>
          <a:schemeClr val="tx1"/>
        </a:solidFill>
        <a:latin typeface="Times" pitchFamily="18" charset="0"/>
        <a:ea typeface="Osaka" pitchFamily="1" charset="-128"/>
        <a:cs typeface="+mn-cs"/>
      </a:defRPr>
    </a:lvl2pPr>
    <a:lvl3pPr marL="2617805" algn="l" rtl="0" fontAlgn="base">
      <a:spcBef>
        <a:spcPct val="0"/>
      </a:spcBef>
      <a:spcAft>
        <a:spcPct val="0"/>
      </a:spcAft>
      <a:defRPr kumimoji="1" sz="3600" kern="1200">
        <a:solidFill>
          <a:schemeClr val="tx1"/>
        </a:solidFill>
        <a:latin typeface="Times" pitchFamily="18" charset="0"/>
        <a:ea typeface="Osaka" pitchFamily="1" charset="-128"/>
        <a:cs typeface="+mn-cs"/>
      </a:defRPr>
    </a:lvl3pPr>
    <a:lvl4pPr marL="3926709" algn="l" rtl="0" fontAlgn="base">
      <a:spcBef>
        <a:spcPct val="0"/>
      </a:spcBef>
      <a:spcAft>
        <a:spcPct val="0"/>
      </a:spcAft>
      <a:defRPr kumimoji="1" sz="3600" kern="1200">
        <a:solidFill>
          <a:schemeClr val="tx1"/>
        </a:solidFill>
        <a:latin typeface="Times" pitchFamily="18" charset="0"/>
        <a:ea typeface="Osaka" pitchFamily="1" charset="-128"/>
        <a:cs typeface="+mn-cs"/>
      </a:defRPr>
    </a:lvl4pPr>
    <a:lvl5pPr marL="5235617" algn="l" rtl="0" fontAlgn="base">
      <a:spcBef>
        <a:spcPct val="0"/>
      </a:spcBef>
      <a:spcAft>
        <a:spcPct val="0"/>
      </a:spcAft>
      <a:defRPr kumimoji="1" sz="3600" kern="1200">
        <a:solidFill>
          <a:schemeClr val="tx1"/>
        </a:solidFill>
        <a:latin typeface="Times" pitchFamily="18" charset="0"/>
        <a:ea typeface="Osaka" pitchFamily="1" charset="-128"/>
        <a:cs typeface="+mn-cs"/>
      </a:defRPr>
    </a:lvl5pPr>
    <a:lvl6pPr marL="6544521" algn="l" defTabSz="2617805" rtl="0" eaLnBrk="1" latinLnBrk="0" hangingPunct="1">
      <a:defRPr kumimoji="1" sz="3600" kern="1200">
        <a:solidFill>
          <a:schemeClr val="tx1"/>
        </a:solidFill>
        <a:latin typeface="Times" pitchFamily="18" charset="0"/>
        <a:ea typeface="Osaka" pitchFamily="1" charset="-128"/>
        <a:cs typeface="+mn-cs"/>
      </a:defRPr>
    </a:lvl6pPr>
    <a:lvl7pPr marL="7853422" algn="l" defTabSz="2617805" rtl="0" eaLnBrk="1" latinLnBrk="0" hangingPunct="1">
      <a:defRPr kumimoji="1" sz="3600" kern="1200">
        <a:solidFill>
          <a:schemeClr val="tx1"/>
        </a:solidFill>
        <a:latin typeface="Times" pitchFamily="18" charset="0"/>
        <a:ea typeface="Osaka" pitchFamily="1" charset="-128"/>
        <a:cs typeface="+mn-cs"/>
      </a:defRPr>
    </a:lvl7pPr>
    <a:lvl8pPr marL="9162326" algn="l" defTabSz="2617805" rtl="0" eaLnBrk="1" latinLnBrk="0" hangingPunct="1">
      <a:defRPr kumimoji="1" sz="3600" kern="1200">
        <a:solidFill>
          <a:schemeClr val="tx1"/>
        </a:solidFill>
        <a:latin typeface="Times" pitchFamily="18" charset="0"/>
        <a:ea typeface="Osaka" pitchFamily="1" charset="-128"/>
        <a:cs typeface="+mn-cs"/>
      </a:defRPr>
    </a:lvl8pPr>
    <a:lvl9pPr marL="10471231" algn="l" defTabSz="2617805" rtl="0" eaLnBrk="1" latinLnBrk="0" hangingPunct="1">
      <a:defRPr kumimoji="1" sz="3600" kern="1200">
        <a:solidFill>
          <a:schemeClr val="tx1"/>
        </a:solidFill>
        <a:latin typeface="Times" pitchFamily="18" charset="0"/>
        <a:ea typeface="Osaka" pitchFamily="1" charset="-128"/>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CCFFFF"/>
    <a:srgbClr val="FFCCFF"/>
    <a:srgbClr val="FF0000"/>
    <a:srgbClr val="99CCFF"/>
    <a:srgbClr val="FFCC99"/>
    <a:srgbClr val="FFFF99"/>
    <a:srgbClr val="CC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691" autoAdjust="0"/>
    <p:restoredTop sz="50000" autoAdjust="0"/>
  </p:normalViewPr>
  <p:slideViewPr>
    <p:cSldViewPr>
      <p:cViewPr>
        <p:scale>
          <a:sx n="30" d="100"/>
          <a:sy n="30" d="100"/>
        </p:scale>
        <p:origin x="24" y="-2082"/>
      </p:cViewPr>
      <p:guideLst>
        <p:guide orient="horz" pos="13483"/>
        <p:guide pos="953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4" y="0"/>
            <a:ext cx="2947029" cy="530219"/>
          </a:xfrm>
          <a:prstGeom prst="rect">
            <a:avLst/>
          </a:prstGeom>
          <a:noFill/>
          <a:ln w="9525">
            <a:noFill/>
            <a:miter lim="800000"/>
            <a:headEnd/>
            <a:tailEnd/>
          </a:ln>
          <a:effectLst/>
        </p:spPr>
        <p:txBody>
          <a:bodyPr vert="horz" wrap="square" lIns="92466" tIns="46233" rIns="92466" bIns="46233" numCol="1" anchor="t" anchorCtr="0" compatLnSpc="1">
            <a:prstTxWarp prst="textNoShape">
              <a:avLst/>
            </a:prstTxWarp>
          </a:bodyPr>
          <a:lstStyle>
            <a:lvl1pPr defTabSz="925801">
              <a:defRPr sz="1300"/>
            </a:lvl1pPr>
          </a:lstStyle>
          <a:p>
            <a:pPr>
              <a:defRPr/>
            </a:pPr>
            <a:endParaRPr lang="en-US" altLang="ja-JP"/>
          </a:p>
        </p:txBody>
      </p:sp>
      <p:sp>
        <p:nvSpPr>
          <p:cNvPr id="19459" name="Rectangle 3"/>
          <p:cNvSpPr>
            <a:spLocks noGrp="1" noChangeArrowheads="1"/>
          </p:cNvSpPr>
          <p:nvPr>
            <p:ph type="dt" sz="quarter" idx="1"/>
          </p:nvPr>
        </p:nvSpPr>
        <p:spPr bwMode="auto">
          <a:xfrm>
            <a:off x="3853810" y="0"/>
            <a:ext cx="2947028" cy="530219"/>
          </a:xfrm>
          <a:prstGeom prst="rect">
            <a:avLst/>
          </a:prstGeom>
          <a:noFill/>
          <a:ln w="9525">
            <a:noFill/>
            <a:miter lim="800000"/>
            <a:headEnd/>
            <a:tailEnd/>
          </a:ln>
          <a:effectLst/>
        </p:spPr>
        <p:txBody>
          <a:bodyPr vert="horz" wrap="square" lIns="92466" tIns="46233" rIns="92466" bIns="46233" numCol="1" anchor="t" anchorCtr="0" compatLnSpc="1">
            <a:prstTxWarp prst="textNoShape">
              <a:avLst/>
            </a:prstTxWarp>
          </a:bodyPr>
          <a:lstStyle>
            <a:lvl1pPr algn="r" defTabSz="925801">
              <a:defRPr sz="1300"/>
            </a:lvl1pPr>
          </a:lstStyle>
          <a:p>
            <a:pPr>
              <a:defRPr/>
            </a:pPr>
            <a:endParaRPr lang="en-US" altLang="ja-JP"/>
          </a:p>
        </p:txBody>
      </p:sp>
      <p:sp>
        <p:nvSpPr>
          <p:cNvPr id="19460" name="Rectangle 4"/>
          <p:cNvSpPr>
            <a:spLocks noGrp="1" noChangeArrowheads="1"/>
          </p:cNvSpPr>
          <p:nvPr>
            <p:ph type="ftr" sz="quarter" idx="2"/>
          </p:nvPr>
        </p:nvSpPr>
        <p:spPr bwMode="auto">
          <a:xfrm>
            <a:off x="4" y="9382516"/>
            <a:ext cx="2947029" cy="455389"/>
          </a:xfrm>
          <a:prstGeom prst="rect">
            <a:avLst/>
          </a:prstGeom>
          <a:noFill/>
          <a:ln w="9525">
            <a:noFill/>
            <a:miter lim="800000"/>
            <a:headEnd/>
            <a:tailEnd/>
          </a:ln>
          <a:effectLst/>
        </p:spPr>
        <p:txBody>
          <a:bodyPr vert="horz" wrap="square" lIns="92466" tIns="46233" rIns="92466" bIns="46233" numCol="1" anchor="b" anchorCtr="0" compatLnSpc="1">
            <a:prstTxWarp prst="textNoShape">
              <a:avLst/>
            </a:prstTxWarp>
          </a:bodyPr>
          <a:lstStyle>
            <a:lvl1pPr defTabSz="925801">
              <a:defRPr sz="1300"/>
            </a:lvl1pPr>
          </a:lstStyle>
          <a:p>
            <a:pPr>
              <a:defRPr/>
            </a:pPr>
            <a:endParaRPr lang="en-US" altLang="ja-JP"/>
          </a:p>
        </p:txBody>
      </p:sp>
      <p:sp>
        <p:nvSpPr>
          <p:cNvPr id="19461" name="Rectangle 5"/>
          <p:cNvSpPr>
            <a:spLocks noGrp="1" noChangeArrowheads="1"/>
          </p:cNvSpPr>
          <p:nvPr>
            <p:ph type="sldNum" sz="quarter" idx="3"/>
          </p:nvPr>
        </p:nvSpPr>
        <p:spPr bwMode="auto">
          <a:xfrm>
            <a:off x="3853810" y="9382516"/>
            <a:ext cx="2947028" cy="455389"/>
          </a:xfrm>
          <a:prstGeom prst="rect">
            <a:avLst/>
          </a:prstGeom>
          <a:noFill/>
          <a:ln w="9525">
            <a:noFill/>
            <a:miter lim="800000"/>
            <a:headEnd/>
            <a:tailEnd/>
          </a:ln>
          <a:effectLst/>
        </p:spPr>
        <p:txBody>
          <a:bodyPr vert="horz" wrap="square" lIns="92466" tIns="46233" rIns="92466" bIns="46233" numCol="1" anchor="b" anchorCtr="0" compatLnSpc="1">
            <a:prstTxWarp prst="textNoShape">
              <a:avLst/>
            </a:prstTxWarp>
          </a:bodyPr>
          <a:lstStyle>
            <a:lvl1pPr algn="r" defTabSz="925801">
              <a:defRPr sz="1300"/>
            </a:lvl1pPr>
          </a:lstStyle>
          <a:p>
            <a:pPr>
              <a:defRPr/>
            </a:pPr>
            <a:fld id="{65AD64D2-C2C1-47C6-981D-27F7AA40CDC4}" type="slidenum">
              <a:rPr lang="en-US" altLang="ja-JP"/>
              <a:pPr>
                <a:defRPr/>
              </a:pPr>
              <a:t>‹#›</a:t>
            </a:fld>
            <a:endParaRPr lang="en-US" altLang="ja-JP"/>
          </a:p>
        </p:txBody>
      </p:sp>
    </p:spTree>
    <p:extLst>
      <p:ext uri="{BB962C8B-B14F-4D97-AF65-F5344CB8AC3E}">
        <p14:creationId xmlns:p14="http://schemas.microsoft.com/office/powerpoint/2010/main" val="392305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2"/>
            <a:ext cx="2945975" cy="492805"/>
          </a:xfrm>
          <a:prstGeom prst="rect">
            <a:avLst/>
          </a:prstGeom>
          <a:noFill/>
          <a:ln w="9525">
            <a:noFill/>
            <a:miter lim="800000"/>
            <a:headEnd/>
            <a:tailEnd/>
          </a:ln>
          <a:effectLst/>
        </p:spPr>
        <p:txBody>
          <a:bodyPr vert="horz" wrap="square" lIns="92466" tIns="46233" rIns="92466" bIns="46233" numCol="1" anchor="t" anchorCtr="0" compatLnSpc="1">
            <a:prstTxWarp prst="textNoShape">
              <a:avLst/>
            </a:prstTxWarp>
          </a:bodyPr>
          <a:lstStyle>
            <a:lvl1pPr defTabSz="925801">
              <a:defRPr sz="1300"/>
            </a:lvl1pPr>
          </a:lstStyle>
          <a:p>
            <a:pPr>
              <a:defRPr/>
            </a:pPr>
            <a:endParaRPr lang="en-US" altLang="ja-JP"/>
          </a:p>
        </p:txBody>
      </p:sp>
      <p:sp>
        <p:nvSpPr>
          <p:cNvPr id="7171" name="Rectangle 3"/>
          <p:cNvSpPr>
            <a:spLocks noGrp="1" noChangeArrowheads="1"/>
          </p:cNvSpPr>
          <p:nvPr>
            <p:ph type="dt" idx="1"/>
          </p:nvPr>
        </p:nvSpPr>
        <p:spPr bwMode="auto">
          <a:xfrm>
            <a:off x="3851702" y="2"/>
            <a:ext cx="2945975" cy="492805"/>
          </a:xfrm>
          <a:prstGeom prst="rect">
            <a:avLst/>
          </a:prstGeom>
          <a:noFill/>
          <a:ln w="9525">
            <a:noFill/>
            <a:miter lim="800000"/>
            <a:headEnd/>
            <a:tailEnd/>
          </a:ln>
          <a:effectLst/>
        </p:spPr>
        <p:txBody>
          <a:bodyPr vert="horz" wrap="square" lIns="92466" tIns="46233" rIns="92466" bIns="46233" numCol="1" anchor="t" anchorCtr="0" compatLnSpc="1">
            <a:prstTxWarp prst="textNoShape">
              <a:avLst/>
            </a:prstTxWarp>
          </a:bodyPr>
          <a:lstStyle>
            <a:lvl1pPr algn="r" defTabSz="925801">
              <a:defRPr sz="1300"/>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2090738" y="742950"/>
            <a:ext cx="2617787" cy="3700463"/>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07836" y="4689657"/>
            <a:ext cx="4982009" cy="4443786"/>
          </a:xfrm>
          <a:prstGeom prst="rect">
            <a:avLst/>
          </a:prstGeom>
          <a:noFill/>
          <a:ln w="9525">
            <a:noFill/>
            <a:miter lim="800000"/>
            <a:headEnd/>
            <a:tailEnd/>
          </a:ln>
          <a:effectLst/>
        </p:spPr>
        <p:txBody>
          <a:bodyPr vert="horz" wrap="square" lIns="92466" tIns="46233" rIns="92466" bIns="46233"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7174" name="Rectangle 6"/>
          <p:cNvSpPr>
            <a:spLocks noGrp="1" noChangeArrowheads="1"/>
          </p:cNvSpPr>
          <p:nvPr>
            <p:ph type="ftr" sz="quarter" idx="4"/>
          </p:nvPr>
        </p:nvSpPr>
        <p:spPr bwMode="auto">
          <a:xfrm>
            <a:off x="2" y="9381447"/>
            <a:ext cx="2945975" cy="492805"/>
          </a:xfrm>
          <a:prstGeom prst="rect">
            <a:avLst/>
          </a:prstGeom>
          <a:noFill/>
          <a:ln w="9525">
            <a:noFill/>
            <a:miter lim="800000"/>
            <a:headEnd/>
            <a:tailEnd/>
          </a:ln>
          <a:effectLst/>
        </p:spPr>
        <p:txBody>
          <a:bodyPr vert="horz" wrap="square" lIns="92466" tIns="46233" rIns="92466" bIns="46233" numCol="1" anchor="b" anchorCtr="0" compatLnSpc="1">
            <a:prstTxWarp prst="textNoShape">
              <a:avLst/>
            </a:prstTxWarp>
          </a:bodyPr>
          <a:lstStyle>
            <a:lvl1pPr defTabSz="925801">
              <a:defRPr sz="1300"/>
            </a:lvl1pPr>
          </a:lstStyle>
          <a:p>
            <a:pPr>
              <a:defRPr/>
            </a:pPr>
            <a:endParaRPr lang="en-US" altLang="ja-JP"/>
          </a:p>
        </p:txBody>
      </p:sp>
      <p:sp>
        <p:nvSpPr>
          <p:cNvPr id="7175" name="Rectangle 7"/>
          <p:cNvSpPr>
            <a:spLocks noGrp="1" noChangeArrowheads="1"/>
          </p:cNvSpPr>
          <p:nvPr>
            <p:ph type="sldNum" sz="quarter" idx="5"/>
          </p:nvPr>
        </p:nvSpPr>
        <p:spPr bwMode="auto">
          <a:xfrm>
            <a:off x="3851702" y="9381447"/>
            <a:ext cx="2945975" cy="492805"/>
          </a:xfrm>
          <a:prstGeom prst="rect">
            <a:avLst/>
          </a:prstGeom>
          <a:noFill/>
          <a:ln w="9525">
            <a:noFill/>
            <a:miter lim="800000"/>
            <a:headEnd/>
            <a:tailEnd/>
          </a:ln>
          <a:effectLst/>
        </p:spPr>
        <p:txBody>
          <a:bodyPr vert="horz" wrap="square" lIns="92466" tIns="46233" rIns="92466" bIns="46233" numCol="1" anchor="b" anchorCtr="0" compatLnSpc="1">
            <a:prstTxWarp prst="textNoShape">
              <a:avLst/>
            </a:prstTxWarp>
          </a:bodyPr>
          <a:lstStyle>
            <a:lvl1pPr algn="r" defTabSz="925801">
              <a:defRPr sz="1300"/>
            </a:lvl1pPr>
          </a:lstStyle>
          <a:p>
            <a:pPr>
              <a:defRPr/>
            </a:pPr>
            <a:fld id="{6D13B9D4-65A6-4338-8804-20E3851ACE11}" type="slidenum">
              <a:rPr lang="en-US" altLang="ja-JP"/>
              <a:pPr>
                <a:defRPr/>
              </a:pPr>
              <a:t>‹#›</a:t>
            </a:fld>
            <a:endParaRPr lang="en-US" altLang="ja-JP"/>
          </a:p>
        </p:txBody>
      </p:sp>
    </p:spTree>
    <p:extLst>
      <p:ext uri="{BB962C8B-B14F-4D97-AF65-F5344CB8AC3E}">
        <p14:creationId xmlns:p14="http://schemas.microsoft.com/office/powerpoint/2010/main" val="42892206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3600" kern="1200">
        <a:solidFill>
          <a:schemeClr val="tx1"/>
        </a:solidFill>
        <a:latin typeface="Times" pitchFamily="18" charset="0"/>
        <a:ea typeface="Osaka" pitchFamily="1" charset="-128"/>
        <a:cs typeface="+mn-cs"/>
      </a:defRPr>
    </a:lvl1pPr>
    <a:lvl2pPr marL="1308904" algn="l" rtl="0" eaLnBrk="0" fontAlgn="base" hangingPunct="0">
      <a:spcBef>
        <a:spcPct val="30000"/>
      </a:spcBef>
      <a:spcAft>
        <a:spcPct val="0"/>
      </a:spcAft>
      <a:defRPr kumimoji="1" sz="3600" kern="1200">
        <a:solidFill>
          <a:schemeClr val="tx1"/>
        </a:solidFill>
        <a:latin typeface="Times" pitchFamily="18" charset="0"/>
        <a:ea typeface="Osaka" pitchFamily="1" charset="-128"/>
        <a:cs typeface="+mn-cs"/>
      </a:defRPr>
    </a:lvl2pPr>
    <a:lvl3pPr marL="2617805" algn="l" rtl="0" eaLnBrk="0" fontAlgn="base" hangingPunct="0">
      <a:spcBef>
        <a:spcPct val="30000"/>
      </a:spcBef>
      <a:spcAft>
        <a:spcPct val="0"/>
      </a:spcAft>
      <a:defRPr kumimoji="1" sz="3600" kern="1200">
        <a:solidFill>
          <a:schemeClr val="tx1"/>
        </a:solidFill>
        <a:latin typeface="Times" pitchFamily="18" charset="0"/>
        <a:ea typeface="Osaka" pitchFamily="1" charset="-128"/>
        <a:cs typeface="+mn-cs"/>
      </a:defRPr>
    </a:lvl3pPr>
    <a:lvl4pPr marL="3926709" algn="l" rtl="0" eaLnBrk="0" fontAlgn="base" hangingPunct="0">
      <a:spcBef>
        <a:spcPct val="30000"/>
      </a:spcBef>
      <a:spcAft>
        <a:spcPct val="0"/>
      </a:spcAft>
      <a:defRPr kumimoji="1" sz="3600" kern="1200">
        <a:solidFill>
          <a:schemeClr val="tx1"/>
        </a:solidFill>
        <a:latin typeface="Times" pitchFamily="18" charset="0"/>
        <a:ea typeface="Osaka" pitchFamily="1" charset="-128"/>
        <a:cs typeface="+mn-cs"/>
      </a:defRPr>
    </a:lvl4pPr>
    <a:lvl5pPr marL="5235617" algn="l" rtl="0" eaLnBrk="0" fontAlgn="base" hangingPunct="0">
      <a:spcBef>
        <a:spcPct val="30000"/>
      </a:spcBef>
      <a:spcAft>
        <a:spcPct val="0"/>
      </a:spcAft>
      <a:defRPr kumimoji="1" sz="3600" kern="1200">
        <a:solidFill>
          <a:schemeClr val="tx1"/>
        </a:solidFill>
        <a:latin typeface="Times" pitchFamily="18" charset="0"/>
        <a:ea typeface="Osaka" pitchFamily="1" charset="-128"/>
        <a:cs typeface="+mn-cs"/>
      </a:defRPr>
    </a:lvl5pPr>
    <a:lvl6pPr marL="6544521" algn="l" defTabSz="2617805" rtl="0" eaLnBrk="1" latinLnBrk="0" hangingPunct="1">
      <a:defRPr kumimoji="1" sz="3600" kern="1200">
        <a:solidFill>
          <a:schemeClr val="tx1"/>
        </a:solidFill>
        <a:latin typeface="+mn-lt"/>
        <a:ea typeface="+mn-ea"/>
        <a:cs typeface="+mn-cs"/>
      </a:defRPr>
    </a:lvl6pPr>
    <a:lvl7pPr marL="7853422" algn="l" defTabSz="2617805" rtl="0" eaLnBrk="1" latinLnBrk="0" hangingPunct="1">
      <a:defRPr kumimoji="1" sz="3600" kern="1200">
        <a:solidFill>
          <a:schemeClr val="tx1"/>
        </a:solidFill>
        <a:latin typeface="+mn-lt"/>
        <a:ea typeface="+mn-ea"/>
        <a:cs typeface="+mn-cs"/>
      </a:defRPr>
    </a:lvl7pPr>
    <a:lvl8pPr marL="9162326" algn="l" defTabSz="2617805" rtl="0" eaLnBrk="1" latinLnBrk="0" hangingPunct="1">
      <a:defRPr kumimoji="1" sz="3600" kern="1200">
        <a:solidFill>
          <a:schemeClr val="tx1"/>
        </a:solidFill>
        <a:latin typeface="+mn-lt"/>
        <a:ea typeface="+mn-ea"/>
        <a:cs typeface="+mn-cs"/>
      </a:defRPr>
    </a:lvl8pPr>
    <a:lvl9pPr marL="10471231" algn="l" defTabSz="2617805" rtl="0" eaLnBrk="1" latinLnBrk="0" hangingPunct="1">
      <a:defRPr kumimoji="1" sz="3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2090738" y="742950"/>
            <a:ext cx="2617787" cy="3700463"/>
          </a:xfrm>
          <a:ln/>
        </p:spPr>
      </p:sp>
      <p:sp>
        <p:nvSpPr>
          <p:cNvPr id="4099" name="ノート プレースホルダ 2"/>
          <p:cNvSpPr>
            <a:spLocks noGrp="1"/>
          </p:cNvSpPr>
          <p:nvPr>
            <p:ph type="body" idx="1"/>
          </p:nvPr>
        </p:nvSpPr>
        <p:spPr>
          <a:noFill/>
          <a:ln/>
        </p:spPr>
        <p:txBody>
          <a:bodyPr/>
          <a:lstStyle/>
          <a:p>
            <a:pPr eaLnBrk="1" hangingPunct="1"/>
            <a:endParaRPr lang="ja-JP" altLang="en-US" dirty="0" smtClean="0"/>
          </a:p>
        </p:txBody>
      </p:sp>
      <p:sp>
        <p:nvSpPr>
          <p:cNvPr id="4100" name="スライド番号プレースホルダ 3"/>
          <p:cNvSpPr>
            <a:spLocks noGrp="1"/>
          </p:cNvSpPr>
          <p:nvPr>
            <p:ph type="sldNum" sz="quarter" idx="5"/>
          </p:nvPr>
        </p:nvSpPr>
        <p:spPr>
          <a:noFill/>
        </p:spPr>
        <p:txBody>
          <a:bodyPr/>
          <a:lstStyle/>
          <a:p>
            <a:pPr defTabSz="924914"/>
            <a:fld id="{5A6C4CE0-14C3-4513-B1E3-C40CBA969C1D}" type="slidenum">
              <a:rPr lang="en-US" altLang="ja-JP" smtClean="0"/>
              <a:pPr defTabSz="924914"/>
              <a:t>1</a:t>
            </a:fld>
            <a:endParaRPr lang="en-US" altLang="ja-JP" smtClean="0"/>
          </a:p>
        </p:txBody>
      </p:sp>
    </p:spTree>
    <p:extLst>
      <p:ext uri="{BB962C8B-B14F-4D97-AF65-F5344CB8AC3E}">
        <p14:creationId xmlns:p14="http://schemas.microsoft.com/office/powerpoint/2010/main" val="108635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69734" y="13297987"/>
            <a:ext cx="25740508" cy="9176151"/>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4544076" y="24258022"/>
            <a:ext cx="21191835" cy="10942006"/>
          </a:xfrm>
        </p:spPr>
        <p:txBody>
          <a:bodyPr/>
          <a:lstStyle>
            <a:lvl1pPr marL="0" indent="0" algn="ctr">
              <a:buNone/>
              <a:defRPr/>
            </a:lvl1pPr>
            <a:lvl2pPr marL="1308904" indent="0" algn="ctr">
              <a:buNone/>
              <a:defRPr/>
            </a:lvl2pPr>
            <a:lvl3pPr marL="2617805" indent="0" algn="ctr">
              <a:buNone/>
              <a:defRPr/>
            </a:lvl3pPr>
            <a:lvl4pPr marL="3926709" indent="0" algn="ctr">
              <a:buNone/>
              <a:defRPr/>
            </a:lvl4pPr>
            <a:lvl5pPr marL="5235617" indent="0" algn="ctr">
              <a:buNone/>
              <a:defRPr/>
            </a:lvl5pPr>
            <a:lvl6pPr marL="6544521" indent="0" algn="ctr">
              <a:buNone/>
              <a:defRPr/>
            </a:lvl6pPr>
            <a:lvl7pPr marL="7853422" indent="0" algn="ctr">
              <a:buNone/>
              <a:defRPr/>
            </a:lvl7pPr>
            <a:lvl8pPr marL="9162326" indent="0" algn="ctr">
              <a:buNone/>
              <a:defRPr/>
            </a:lvl8pPr>
            <a:lvl9pPr marL="10471231"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E25F45D-A1BE-4723-9906-C8C9E2DE7910}"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4E41352-1046-4D45-B68E-D11A44073080}"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1573970" y="3806511"/>
            <a:ext cx="6431675" cy="3424501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274335" y="3806511"/>
            <a:ext cx="18857651" cy="3424501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ABD7EC2-AF4A-4185-B732-147B7EA5A1F3}"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8E881A0-8491-4AB8-889C-6E0163699593}"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4044" y="27510441"/>
            <a:ext cx="25735907" cy="8500440"/>
          </a:xfrm>
        </p:spPr>
        <p:txBody>
          <a:bodyPr anchor="t"/>
          <a:lstStyle>
            <a:lvl1pPr algn="l">
              <a:defRPr sz="114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2394044" y="18145090"/>
            <a:ext cx="25735907" cy="9365351"/>
          </a:xfrm>
        </p:spPr>
        <p:txBody>
          <a:bodyPr anchor="b"/>
          <a:lstStyle>
            <a:lvl1pPr marL="0" indent="0">
              <a:buNone/>
              <a:defRPr sz="5900"/>
            </a:lvl1pPr>
            <a:lvl2pPr marL="1308904" indent="0">
              <a:buNone/>
              <a:defRPr sz="5200"/>
            </a:lvl2pPr>
            <a:lvl3pPr marL="2617805" indent="0">
              <a:buNone/>
              <a:defRPr sz="4600"/>
            </a:lvl3pPr>
            <a:lvl4pPr marL="3926709" indent="0">
              <a:buNone/>
              <a:defRPr sz="3900"/>
            </a:lvl4pPr>
            <a:lvl5pPr marL="5235617" indent="0">
              <a:buNone/>
              <a:defRPr sz="3900"/>
            </a:lvl5pPr>
            <a:lvl6pPr marL="6544521" indent="0">
              <a:buNone/>
              <a:defRPr sz="3900"/>
            </a:lvl6pPr>
            <a:lvl7pPr marL="7853422" indent="0">
              <a:buNone/>
              <a:defRPr sz="3900"/>
            </a:lvl7pPr>
            <a:lvl8pPr marL="9162326" indent="0">
              <a:buNone/>
              <a:defRPr sz="3900"/>
            </a:lvl8pPr>
            <a:lvl9pPr marL="10471231" indent="0">
              <a:buNone/>
              <a:defRPr sz="39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CB3B91-87CA-4FDA-857D-D1342DE213C3}"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274338" y="12365514"/>
            <a:ext cx="12642359" cy="25686015"/>
          </a:xfrm>
        </p:spPr>
        <p:txBody>
          <a:bodyPr/>
          <a:lstStyle>
            <a:lvl1pPr>
              <a:defRPr sz="8200"/>
            </a:lvl1pPr>
            <a:lvl2pPr>
              <a:defRPr sz="6900"/>
            </a:lvl2pPr>
            <a:lvl3pPr>
              <a:defRPr sz="5900"/>
            </a:lvl3pPr>
            <a:lvl4pPr>
              <a:defRPr sz="5200"/>
            </a:lvl4pPr>
            <a:lvl5pPr>
              <a:defRPr sz="5200"/>
            </a:lvl5pPr>
            <a:lvl6pPr>
              <a:defRPr sz="5200"/>
            </a:lvl6pPr>
            <a:lvl7pPr>
              <a:defRPr sz="5200"/>
            </a:lvl7pPr>
            <a:lvl8pPr>
              <a:defRPr sz="5200"/>
            </a:lvl8pPr>
            <a:lvl9pPr>
              <a:defRPr sz="52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15358678" y="12365514"/>
            <a:ext cx="12646967" cy="25686015"/>
          </a:xfrm>
        </p:spPr>
        <p:txBody>
          <a:bodyPr/>
          <a:lstStyle>
            <a:lvl1pPr>
              <a:defRPr sz="8200"/>
            </a:lvl1pPr>
            <a:lvl2pPr>
              <a:defRPr sz="6900"/>
            </a:lvl2pPr>
            <a:lvl3pPr>
              <a:defRPr sz="5900"/>
            </a:lvl3pPr>
            <a:lvl4pPr>
              <a:defRPr sz="5200"/>
            </a:lvl4pPr>
            <a:lvl5pPr>
              <a:defRPr sz="5200"/>
            </a:lvl5pPr>
            <a:lvl6pPr>
              <a:defRPr sz="5200"/>
            </a:lvl6pPr>
            <a:lvl7pPr>
              <a:defRPr sz="5200"/>
            </a:lvl7pPr>
            <a:lvl8pPr>
              <a:defRPr sz="5200"/>
            </a:lvl8pPr>
            <a:lvl9pPr>
              <a:defRPr sz="52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4460F09-4EDC-447A-AAE4-783F1BD30645}"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514697" y="1716312"/>
            <a:ext cx="27250593" cy="7130999"/>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1514697" y="9581582"/>
            <a:ext cx="13378989" cy="3995700"/>
          </a:xfrm>
        </p:spPr>
        <p:txBody>
          <a:bodyPr anchor="b"/>
          <a:lstStyle>
            <a:lvl1pPr marL="0" indent="0">
              <a:buNone/>
              <a:defRPr sz="6900" b="1"/>
            </a:lvl1pPr>
            <a:lvl2pPr marL="1308904" indent="0">
              <a:buNone/>
              <a:defRPr sz="5900" b="1"/>
            </a:lvl2pPr>
            <a:lvl3pPr marL="2617805" indent="0">
              <a:buNone/>
              <a:defRPr sz="5200" b="1"/>
            </a:lvl3pPr>
            <a:lvl4pPr marL="3926709" indent="0">
              <a:buNone/>
              <a:defRPr sz="4600" b="1"/>
            </a:lvl4pPr>
            <a:lvl5pPr marL="5235617" indent="0">
              <a:buNone/>
              <a:defRPr sz="4600" b="1"/>
            </a:lvl5pPr>
            <a:lvl6pPr marL="6544521" indent="0">
              <a:buNone/>
              <a:defRPr sz="4600" b="1"/>
            </a:lvl6pPr>
            <a:lvl7pPr marL="7853422" indent="0">
              <a:buNone/>
              <a:defRPr sz="4600" b="1"/>
            </a:lvl7pPr>
            <a:lvl8pPr marL="9162326" indent="0">
              <a:buNone/>
              <a:defRPr sz="4600" b="1"/>
            </a:lvl8pPr>
            <a:lvl9pPr marL="10471231" indent="0">
              <a:buNone/>
              <a:defRPr sz="4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1514697" y="13577282"/>
            <a:ext cx="13378989" cy="24663440"/>
          </a:xfrm>
        </p:spPr>
        <p:txBody>
          <a:bodyPr/>
          <a:lstStyle>
            <a:lvl1pPr>
              <a:defRPr sz="6900"/>
            </a:lvl1pPr>
            <a:lvl2pPr>
              <a:defRPr sz="5900"/>
            </a:lvl2pPr>
            <a:lvl3pPr>
              <a:defRPr sz="5200"/>
            </a:lvl3pPr>
            <a:lvl4pPr>
              <a:defRPr sz="4600"/>
            </a:lvl4pPr>
            <a:lvl5pPr>
              <a:defRPr sz="4600"/>
            </a:lvl5pPr>
            <a:lvl6pPr>
              <a:defRPr sz="4600"/>
            </a:lvl6pPr>
            <a:lvl7pPr>
              <a:defRPr sz="4600"/>
            </a:lvl7pPr>
            <a:lvl8pPr>
              <a:defRPr sz="4600"/>
            </a:lvl8pPr>
            <a:lvl9pPr>
              <a:defRPr sz="4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15381696" y="9581582"/>
            <a:ext cx="13383590" cy="3995700"/>
          </a:xfrm>
        </p:spPr>
        <p:txBody>
          <a:bodyPr anchor="b"/>
          <a:lstStyle>
            <a:lvl1pPr marL="0" indent="0">
              <a:buNone/>
              <a:defRPr sz="6900" b="1"/>
            </a:lvl1pPr>
            <a:lvl2pPr marL="1308904" indent="0">
              <a:buNone/>
              <a:defRPr sz="5900" b="1"/>
            </a:lvl2pPr>
            <a:lvl3pPr marL="2617805" indent="0">
              <a:buNone/>
              <a:defRPr sz="5200" b="1"/>
            </a:lvl3pPr>
            <a:lvl4pPr marL="3926709" indent="0">
              <a:buNone/>
              <a:defRPr sz="4600" b="1"/>
            </a:lvl4pPr>
            <a:lvl5pPr marL="5235617" indent="0">
              <a:buNone/>
              <a:defRPr sz="4600" b="1"/>
            </a:lvl5pPr>
            <a:lvl6pPr marL="6544521" indent="0">
              <a:buNone/>
              <a:defRPr sz="4600" b="1"/>
            </a:lvl6pPr>
            <a:lvl7pPr marL="7853422" indent="0">
              <a:buNone/>
              <a:defRPr sz="4600" b="1"/>
            </a:lvl7pPr>
            <a:lvl8pPr marL="9162326" indent="0">
              <a:buNone/>
              <a:defRPr sz="4600" b="1"/>
            </a:lvl8pPr>
            <a:lvl9pPr marL="10471231" indent="0">
              <a:buNone/>
              <a:defRPr sz="4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15381696" y="13577282"/>
            <a:ext cx="13383590" cy="24663440"/>
          </a:xfrm>
        </p:spPr>
        <p:txBody>
          <a:bodyPr/>
          <a:lstStyle>
            <a:lvl1pPr>
              <a:defRPr sz="6900"/>
            </a:lvl1pPr>
            <a:lvl2pPr>
              <a:defRPr sz="5900"/>
            </a:lvl2pPr>
            <a:lvl3pPr>
              <a:defRPr sz="5200"/>
            </a:lvl3pPr>
            <a:lvl4pPr>
              <a:defRPr sz="4600"/>
            </a:lvl4pPr>
            <a:lvl5pPr>
              <a:defRPr sz="4600"/>
            </a:lvl5pPr>
            <a:lvl6pPr>
              <a:defRPr sz="4600"/>
            </a:lvl6pPr>
            <a:lvl7pPr>
              <a:defRPr sz="4600"/>
            </a:lvl7pPr>
            <a:lvl8pPr>
              <a:defRPr sz="4600"/>
            </a:lvl8pPr>
            <a:lvl9pPr>
              <a:defRPr sz="4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170C714-E38B-4868-8A06-7E5774B0038F}"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B14634AF-69E6-4A80-BEBC-BE1117317E11}"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F2DD5F30-BB42-4856-9D45-7989A776F1A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4692" y="1702792"/>
            <a:ext cx="9962879" cy="7257134"/>
          </a:xfrm>
        </p:spPr>
        <p:txBody>
          <a:bodyPr anchor="b"/>
          <a:lstStyle>
            <a:lvl1pPr algn="l">
              <a:defRPr sz="59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11836683" y="1702799"/>
            <a:ext cx="16928607" cy="36537930"/>
          </a:xfrm>
        </p:spPr>
        <p:txBody>
          <a:bodyPr/>
          <a:lstStyle>
            <a:lvl1pPr>
              <a:defRPr sz="9100"/>
            </a:lvl1pPr>
            <a:lvl2pPr>
              <a:defRPr sz="8200"/>
            </a:lvl2pPr>
            <a:lvl3pPr>
              <a:defRPr sz="6900"/>
            </a:lvl3pPr>
            <a:lvl4pPr>
              <a:defRPr sz="5900"/>
            </a:lvl4pPr>
            <a:lvl5pPr>
              <a:defRPr sz="5900"/>
            </a:lvl5pPr>
            <a:lvl6pPr>
              <a:defRPr sz="5900"/>
            </a:lvl6pPr>
            <a:lvl7pPr>
              <a:defRPr sz="5900"/>
            </a:lvl7pPr>
            <a:lvl8pPr>
              <a:defRPr sz="5900"/>
            </a:lvl8pPr>
            <a:lvl9pPr>
              <a:defRPr sz="5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1514692" y="8959925"/>
            <a:ext cx="9962879" cy="29280796"/>
          </a:xfrm>
        </p:spPr>
        <p:txBody>
          <a:bodyPr/>
          <a:lstStyle>
            <a:lvl1pPr marL="0" indent="0">
              <a:buNone/>
              <a:defRPr sz="3900"/>
            </a:lvl1pPr>
            <a:lvl2pPr marL="1308904" indent="0">
              <a:buNone/>
              <a:defRPr sz="3600"/>
            </a:lvl2pPr>
            <a:lvl3pPr marL="2617805" indent="0">
              <a:buNone/>
              <a:defRPr sz="2900"/>
            </a:lvl3pPr>
            <a:lvl4pPr marL="3926709" indent="0">
              <a:buNone/>
              <a:defRPr sz="2600"/>
            </a:lvl4pPr>
            <a:lvl5pPr marL="5235617" indent="0">
              <a:buNone/>
              <a:defRPr sz="2600"/>
            </a:lvl5pPr>
            <a:lvl6pPr marL="6544521" indent="0">
              <a:buNone/>
              <a:defRPr sz="2600"/>
            </a:lvl6pPr>
            <a:lvl7pPr marL="7853422" indent="0">
              <a:buNone/>
              <a:defRPr sz="2600"/>
            </a:lvl7pPr>
            <a:lvl8pPr marL="9162326" indent="0">
              <a:buNone/>
              <a:defRPr sz="2600"/>
            </a:lvl8pPr>
            <a:lvl9pPr marL="10471231" indent="0">
              <a:buNone/>
              <a:defRPr sz="26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4D095C6-C6AB-4790-AFD1-530AB41601B1}"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4455" y="29965521"/>
            <a:ext cx="18167064" cy="3536221"/>
          </a:xfrm>
        </p:spPr>
        <p:txBody>
          <a:bodyPr anchor="b"/>
          <a:lstStyle>
            <a:lvl1pPr algn="l">
              <a:defRPr sz="59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5934455" y="3824532"/>
            <a:ext cx="18167064" cy="25686015"/>
          </a:xfrm>
        </p:spPr>
        <p:txBody>
          <a:bodyPr/>
          <a:lstStyle>
            <a:lvl1pPr marL="0" indent="0">
              <a:buNone/>
              <a:defRPr sz="9100"/>
            </a:lvl1pPr>
            <a:lvl2pPr marL="1308904" indent="0">
              <a:buNone/>
              <a:defRPr sz="8200"/>
            </a:lvl2pPr>
            <a:lvl3pPr marL="2617805" indent="0">
              <a:buNone/>
              <a:defRPr sz="6900"/>
            </a:lvl3pPr>
            <a:lvl4pPr marL="3926709" indent="0">
              <a:buNone/>
              <a:defRPr sz="5900"/>
            </a:lvl4pPr>
            <a:lvl5pPr marL="5235617" indent="0">
              <a:buNone/>
              <a:defRPr sz="5900"/>
            </a:lvl5pPr>
            <a:lvl6pPr marL="6544521" indent="0">
              <a:buNone/>
              <a:defRPr sz="5900"/>
            </a:lvl6pPr>
            <a:lvl7pPr marL="7853422" indent="0">
              <a:buNone/>
              <a:defRPr sz="5900"/>
            </a:lvl7pPr>
            <a:lvl8pPr marL="9162326" indent="0">
              <a:buNone/>
              <a:defRPr sz="5900"/>
            </a:lvl8pPr>
            <a:lvl9pPr marL="10471231" indent="0">
              <a:buNone/>
              <a:defRPr sz="5900"/>
            </a:lvl9pPr>
          </a:lstStyle>
          <a:p>
            <a:pPr lvl="0"/>
            <a:endParaRPr lang="ja-JP" altLang="en-US" noProof="0" smtClean="0"/>
          </a:p>
        </p:txBody>
      </p:sp>
      <p:sp>
        <p:nvSpPr>
          <p:cNvPr id="4" name="テキスト プレースホルダ 3"/>
          <p:cNvSpPr>
            <a:spLocks noGrp="1"/>
          </p:cNvSpPr>
          <p:nvPr>
            <p:ph type="body" sz="half" idx="2"/>
          </p:nvPr>
        </p:nvSpPr>
        <p:spPr>
          <a:xfrm>
            <a:off x="5934455" y="33501737"/>
            <a:ext cx="18167064" cy="5027286"/>
          </a:xfrm>
        </p:spPr>
        <p:txBody>
          <a:bodyPr/>
          <a:lstStyle>
            <a:lvl1pPr marL="0" indent="0">
              <a:buNone/>
              <a:defRPr sz="3900"/>
            </a:lvl1pPr>
            <a:lvl2pPr marL="1308904" indent="0">
              <a:buNone/>
              <a:defRPr sz="3600"/>
            </a:lvl2pPr>
            <a:lvl3pPr marL="2617805" indent="0">
              <a:buNone/>
              <a:defRPr sz="2900"/>
            </a:lvl3pPr>
            <a:lvl4pPr marL="3926709" indent="0">
              <a:buNone/>
              <a:defRPr sz="2600"/>
            </a:lvl4pPr>
            <a:lvl5pPr marL="5235617" indent="0">
              <a:buNone/>
              <a:defRPr sz="2600"/>
            </a:lvl5pPr>
            <a:lvl6pPr marL="6544521" indent="0">
              <a:buNone/>
              <a:defRPr sz="2600"/>
            </a:lvl6pPr>
            <a:lvl7pPr marL="7853422" indent="0">
              <a:buNone/>
              <a:defRPr sz="2600"/>
            </a:lvl7pPr>
            <a:lvl8pPr marL="9162326" indent="0">
              <a:buNone/>
              <a:defRPr sz="2600"/>
            </a:lvl8pPr>
            <a:lvl9pPr marL="10471231" indent="0">
              <a:buNone/>
              <a:defRPr sz="26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3B82DBC-AC96-4CD8-BECD-CE211BD78468}"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4343" y="3806506"/>
            <a:ext cx="25731302" cy="7135503"/>
          </a:xfrm>
          <a:prstGeom prst="rect">
            <a:avLst/>
          </a:prstGeom>
          <a:noFill/>
          <a:ln w="9525">
            <a:noFill/>
            <a:miter lim="800000"/>
            <a:headEnd/>
            <a:tailEnd/>
          </a:ln>
        </p:spPr>
        <p:txBody>
          <a:bodyPr vert="horz" wrap="square" lIns="417581" tIns="208790" rIns="417581" bIns="20879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2274343" y="12365514"/>
            <a:ext cx="25731302" cy="25686015"/>
          </a:xfrm>
          <a:prstGeom prst="rect">
            <a:avLst/>
          </a:prstGeom>
          <a:noFill/>
          <a:ln w="9525">
            <a:noFill/>
            <a:miter lim="800000"/>
            <a:headEnd/>
            <a:tailEnd/>
          </a:ln>
        </p:spPr>
        <p:txBody>
          <a:bodyPr vert="horz" wrap="square" lIns="417581" tIns="208790" rIns="417581" bIns="20879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2274338" y="39002027"/>
            <a:ext cx="6307369" cy="2856005"/>
          </a:xfrm>
          <a:prstGeom prst="rect">
            <a:avLst/>
          </a:prstGeom>
          <a:noFill/>
          <a:ln w="9525">
            <a:noFill/>
            <a:miter lim="800000"/>
            <a:headEnd/>
            <a:tailEnd/>
          </a:ln>
          <a:effectLst/>
        </p:spPr>
        <p:txBody>
          <a:bodyPr vert="horz" wrap="square" lIns="417581" tIns="208790" rIns="417581" bIns="208790" numCol="1" anchor="t" anchorCtr="0" compatLnSpc="1">
            <a:prstTxWarp prst="textNoShape">
              <a:avLst/>
            </a:prstTxWarp>
          </a:bodyPr>
          <a:lstStyle>
            <a:lvl1pPr>
              <a:defRPr sz="6500"/>
            </a:lvl1pPr>
          </a:lstStyle>
          <a:p>
            <a:pPr>
              <a:defRPr/>
            </a:pPr>
            <a:endParaRPr lang="en-US" altLang="ja-JP"/>
          </a:p>
        </p:txBody>
      </p:sp>
      <p:sp>
        <p:nvSpPr>
          <p:cNvPr id="1029" name="Rectangle 5"/>
          <p:cNvSpPr>
            <a:spLocks noGrp="1" noChangeArrowheads="1"/>
          </p:cNvSpPr>
          <p:nvPr>
            <p:ph type="ftr" sz="quarter" idx="3"/>
          </p:nvPr>
        </p:nvSpPr>
        <p:spPr bwMode="auto">
          <a:xfrm>
            <a:off x="10345013" y="39002027"/>
            <a:ext cx="9589961" cy="2856005"/>
          </a:xfrm>
          <a:prstGeom prst="rect">
            <a:avLst/>
          </a:prstGeom>
          <a:noFill/>
          <a:ln w="9525">
            <a:noFill/>
            <a:miter lim="800000"/>
            <a:headEnd/>
            <a:tailEnd/>
          </a:ln>
          <a:effectLst/>
        </p:spPr>
        <p:txBody>
          <a:bodyPr vert="horz" wrap="square" lIns="417581" tIns="208790" rIns="417581" bIns="208790" numCol="1" anchor="t" anchorCtr="0" compatLnSpc="1">
            <a:prstTxWarp prst="textNoShape">
              <a:avLst/>
            </a:prstTxWarp>
          </a:bodyPr>
          <a:lstStyle>
            <a:lvl1pPr algn="ctr">
              <a:defRPr sz="6500"/>
            </a:lvl1pPr>
          </a:lstStyle>
          <a:p>
            <a:pPr>
              <a:defRPr/>
            </a:pPr>
            <a:endParaRPr lang="en-US" altLang="ja-JP"/>
          </a:p>
        </p:txBody>
      </p:sp>
      <p:sp>
        <p:nvSpPr>
          <p:cNvPr id="1030" name="Rectangle 6"/>
          <p:cNvSpPr>
            <a:spLocks noGrp="1" noChangeArrowheads="1"/>
          </p:cNvSpPr>
          <p:nvPr>
            <p:ph type="sldNum" sz="quarter" idx="4"/>
          </p:nvPr>
        </p:nvSpPr>
        <p:spPr bwMode="auto">
          <a:xfrm>
            <a:off x="21698271" y="39002027"/>
            <a:ext cx="6307369" cy="2856005"/>
          </a:xfrm>
          <a:prstGeom prst="rect">
            <a:avLst/>
          </a:prstGeom>
          <a:noFill/>
          <a:ln w="9525">
            <a:noFill/>
            <a:miter lim="800000"/>
            <a:headEnd/>
            <a:tailEnd/>
          </a:ln>
          <a:effectLst/>
        </p:spPr>
        <p:txBody>
          <a:bodyPr vert="horz" wrap="square" lIns="417581" tIns="208790" rIns="417581" bIns="208790" numCol="1" anchor="t" anchorCtr="0" compatLnSpc="1">
            <a:prstTxWarp prst="textNoShape">
              <a:avLst/>
            </a:prstTxWarp>
          </a:bodyPr>
          <a:lstStyle>
            <a:lvl1pPr algn="r">
              <a:defRPr sz="6500"/>
            </a:lvl1pPr>
          </a:lstStyle>
          <a:p>
            <a:pPr>
              <a:defRPr/>
            </a:pPr>
            <a:fld id="{DBE0F9B3-014C-4B24-ABFF-369D0EA0A09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2130" rtl="0" eaLnBrk="0" fontAlgn="base" hangingPunct="0">
        <a:spcBef>
          <a:spcPct val="0"/>
        </a:spcBef>
        <a:spcAft>
          <a:spcPct val="0"/>
        </a:spcAft>
        <a:defRPr kumimoji="1" sz="20200">
          <a:solidFill>
            <a:schemeClr val="tx2"/>
          </a:solidFill>
          <a:latin typeface="+mj-lt"/>
          <a:ea typeface="+mj-ea"/>
          <a:cs typeface="+mj-cs"/>
        </a:defRPr>
      </a:lvl1pPr>
      <a:lvl2pPr algn="ctr" defTabSz="4172130" rtl="0" eaLnBrk="0" fontAlgn="base" hangingPunct="0">
        <a:spcBef>
          <a:spcPct val="0"/>
        </a:spcBef>
        <a:spcAft>
          <a:spcPct val="0"/>
        </a:spcAft>
        <a:defRPr kumimoji="1" sz="20200">
          <a:solidFill>
            <a:schemeClr val="tx2"/>
          </a:solidFill>
          <a:latin typeface="Times" pitchFamily="18" charset="0"/>
          <a:ea typeface="Osaka" pitchFamily="1" charset="-128"/>
        </a:defRPr>
      </a:lvl2pPr>
      <a:lvl3pPr algn="ctr" defTabSz="4172130" rtl="0" eaLnBrk="0" fontAlgn="base" hangingPunct="0">
        <a:spcBef>
          <a:spcPct val="0"/>
        </a:spcBef>
        <a:spcAft>
          <a:spcPct val="0"/>
        </a:spcAft>
        <a:defRPr kumimoji="1" sz="20200">
          <a:solidFill>
            <a:schemeClr val="tx2"/>
          </a:solidFill>
          <a:latin typeface="Times" pitchFamily="18" charset="0"/>
          <a:ea typeface="Osaka" pitchFamily="1" charset="-128"/>
        </a:defRPr>
      </a:lvl3pPr>
      <a:lvl4pPr algn="ctr" defTabSz="4172130" rtl="0" eaLnBrk="0" fontAlgn="base" hangingPunct="0">
        <a:spcBef>
          <a:spcPct val="0"/>
        </a:spcBef>
        <a:spcAft>
          <a:spcPct val="0"/>
        </a:spcAft>
        <a:defRPr kumimoji="1" sz="20200">
          <a:solidFill>
            <a:schemeClr val="tx2"/>
          </a:solidFill>
          <a:latin typeface="Times" pitchFamily="18" charset="0"/>
          <a:ea typeface="Osaka" pitchFamily="1" charset="-128"/>
        </a:defRPr>
      </a:lvl4pPr>
      <a:lvl5pPr algn="ctr" defTabSz="4172130" rtl="0" eaLnBrk="0" fontAlgn="base" hangingPunct="0">
        <a:spcBef>
          <a:spcPct val="0"/>
        </a:spcBef>
        <a:spcAft>
          <a:spcPct val="0"/>
        </a:spcAft>
        <a:defRPr kumimoji="1" sz="20200">
          <a:solidFill>
            <a:schemeClr val="tx2"/>
          </a:solidFill>
          <a:latin typeface="Times" pitchFamily="18" charset="0"/>
          <a:ea typeface="Osaka" pitchFamily="1" charset="-128"/>
        </a:defRPr>
      </a:lvl5pPr>
      <a:lvl6pPr marL="1308904" algn="ctr" defTabSz="4172130" rtl="0" fontAlgn="base">
        <a:spcBef>
          <a:spcPct val="0"/>
        </a:spcBef>
        <a:spcAft>
          <a:spcPct val="0"/>
        </a:spcAft>
        <a:defRPr kumimoji="1" sz="20200">
          <a:solidFill>
            <a:schemeClr val="tx2"/>
          </a:solidFill>
          <a:latin typeface="Times" pitchFamily="18" charset="0"/>
          <a:ea typeface="Osaka" pitchFamily="1" charset="-128"/>
        </a:defRPr>
      </a:lvl6pPr>
      <a:lvl7pPr marL="2617805" algn="ctr" defTabSz="4172130" rtl="0" fontAlgn="base">
        <a:spcBef>
          <a:spcPct val="0"/>
        </a:spcBef>
        <a:spcAft>
          <a:spcPct val="0"/>
        </a:spcAft>
        <a:defRPr kumimoji="1" sz="20200">
          <a:solidFill>
            <a:schemeClr val="tx2"/>
          </a:solidFill>
          <a:latin typeface="Times" pitchFamily="18" charset="0"/>
          <a:ea typeface="Osaka" pitchFamily="1" charset="-128"/>
        </a:defRPr>
      </a:lvl7pPr>
      <a:lvl8pPr marL="3926709" algn="ctr" defTabSz="4172130" rtl="0" fontAlgn="base">
        <a:spcBef>
          <a:spcPct val="0"/>
        </a:spcBef>
        <a:spcAft>
          <a:spcPct val="0"/>
        </a:spcAft>
        <a:defRPr kumimoji="1" sz="20200">
          <a:solidFill>
            <a:schemeClr val="tx2"/>
          </a:solidFill>
          <a:latin typeface="Times" pitchFamily="18" charset="0"/>
          <a:ea typeface="Osaka" pitchFamily="1" charset="-128"/>
        </a:defRPr>
      </a:lvl8pPr>
      <a:lvl9pPr marL="5235617" algn="ctr" defTabSz="4172130" rtl="0" fontAlgn="base">
        <a:spcBef>
          <a:spcPct val="0"/>
        </a:spcBef>
        <a:spcAft>
          <a:spcPct val="0"/>
        </a:spcAft>
        <a:defRPr kumimoji="1" sz="20200">
          <a:solidFill>
            <a:schemeClr val="tx2"/>
          </a:solidFill>
          <a:latin typeface="Times" pitchFamily="18" charset="0"/>
          <a:ea typeface="Osaka" pitchFamily="1" charset="-128"/>
        </a:defRPr>
      </a:lvl9pPr>
    </p:titleStyle>
    <p:bodyStyle>
      <a:lvl1pPr marL="1563411" indent="-1563411" algn="l" defTabSz="4172130" rtl="0" eaLnBrk="0" fontAlgn="base" hangingPunct="0">
        <a:spcBef>
          <a:spcPct val="20000"/>
        </a:spcBef>
        <a:spcAft>
          <a:spcPct val="0"/>
        </a:spcAft>
        <a:buChar char="•"/>
        <a:defRPr kumimoji="1" sz="14700">
          <a:solidFill>
            <a:schemeClr val="tx1"/>
          </a:solidFill>
          <a:latin typeface="+mn-lt"/>
          <a:ea typeface="+mn-ea"/>
          <a:cs typeface="+mn-cs"/>
        </a:defRPr>
      </a:lvl1pPr>
      <a:lvl2pPr marL="3390426" indent="-1304360" algn="l" defTabSz="4172130" rtl="0" eaLnBrk="0" fontAlgn="base" hangingPunct="0">
        <a:spcBef>
          <a:spcPct val="20000"/>
        </a:spcBef>
        <a:spcAft>
          <a:spcPct val="0"/>
        </a:spcAft>
        <a:buChar char="–"/>
        <a:defRPr kumimoji="1" sz="12700">
          <a:solidFill>
            <a:schemeClr val="tx1"/>
          </a:solidFill>
          <a:latin typeface="+mn-lt"/>
          <a:ea typeface="+mn-ea"/>
        </a:defRPr>
      </a:lvl2pPr>
      <a:lvl3pPr marL="5221983" indent="-1049850" algn="l" defTabSz="4172130" rtl="0" eaLnBrk="0" fontAlgn="base" hangingPunct="0">
        <a:spcBef>
          <a:spcPct val="20000"/>
        </a:spcBef>
        <a:spcAft>
          <a:spcPct val="0"/>
        </a:spcAft>
        <a:buChar char="•"/>
        <a:defRPr kumimoji="1" sz="11100">
          <a:solidFill>
            <a:schemeClr val="tx1"/>
          </a:solidFill>
          <a:latin typeface="+mn-lt"/>
          <a:ea typeface="+mn-ea"/>
        </a:defRPr>
      </a:lvl3pPr>
      <a:lvl4pPr marL="7308047" indent="-1040761" algn="l" defTabSz="4172130" rtl="0" eaLnBrk="0" fontAlgn="base" hangingPunct="0">
        <a:spcBef>
          <a:spcPct val="20000"/>
        </a:spcBef>
        <a:spcAft>
          <a:spcPct val="0"/>
        </a:spcAft>
        <a:buChar char="–"/>
        <a:defRPr kumimoji="1" sz="9100">
          <a:solidFill>
            <a:schemeClr val="tx1"/>
          </a:solidFill>
          <a:latin typeface="+mn-lt"/>
          <a:ea typeface="+mn-ea"/>
        </a:defRPr>
      </a:lvl4pPr>
      <a:lvl5pPr marL="9394113" indent="-1040761" algn="l" defTabSz="4172130" rtl="0" eaLnBrk="0" fontAlgn="base" hangingPunct="0">
        <a:spcBef>
          <a:spcPct val="20000"/>
        </a:spcBef>
        <a:spcAft>
          <a:spcPct val="0"/>
        </a:spcAft>
        <a:buChar char="»"/>
        <a:defRPr kumimoji="1" sz="9100">
          <a:solidFill>
            <a:schemeClr val="tx1"/>
          </a:solidFill>
          <a:latin typeface="+mn-lt"/>
          <a:ea typeface="+mn-ea"/>
        </a:defRPr>
      </a:lvl5pPr>
      <a:lvl6pPr marL="10703018" indent="-1040761" algn="l" defTabSz="4172130" rtl="0" fontAlgn="base">
        <a:spcBef>
          <a:spcPct val="20000"/>
        </a:spcBef>
        <a:spcAft>
          <a:spcPct val="0"/>
        </a:spcAft>
        <a:buChar char="»"/>
        <a:defRPr kumimoji="1" sz="9100">
          <a:solidFill>
            <a:schemeClr val="tx1"/>
          </a:solidFill>
          <a:latin typeface="+mn-lt"/>
          <a:ea typeface="+mn-ea"/>
        </a:defRPr>
      </a:lvl6pPr>
      <a:lvl7pPr marL="12011922" indent="-1040761" algn="l" defTabSz="4172130" rtl="0" fontAlgn="base">
        <a:spcBef>
          <a:spcPct val="20000"/>
        </a:spcBef>
        <a:spcAft>
          <a:spcPct val="0"/>
        </a:spcAft>
        <a:buChar char="»"/>
        <a:defRPr kumimoji="1" sz="9100">
          <a:solidFill>
            <a:schemeClr val="tx1"/>
          </a:solidFill>
          <a:latin typeface="+mn-lt"/>
          <a:ea typeface="+mn-ea"/>
        </a:defRPr>
      </a:lvl7pPr>
      <a:lvl8pPr marL="13320823" indent="-1040761" algn="l" defTabSz="4172130" rtl="0" fontAlgn="base">
        <a:spcBef>
          <a:spcPct val="20000"/>
        </a:spcBef>
        <a:spcAft>
          <a:spcPct val="0"/>
        </a:spcAft>
        <a:buChar char="»"/>
        <a:defRPr kumimoji="1" sz="9100">
          <a:solidFill>
            <a:schemeClr val="tx1"/>
          </a:solidFill>
          <a:latin typeface="+mn-lt"/>
          <a:ea typeface="+mn-ea"/>
        </a:defRPr>
      </a:lvl8pPr>
      <a:lvl9pPr marL="14629727" indent="-1040761" algn="l" defTabSz="4172130" rtl="0" fontAlgn="base">
        <a:spcBef>
          <a:spcPct val="20000"/>
        </a:spcBef>
        <a:spcAft>
          <a:spcPct val="0"/>
        </a:spcAft>
        <a:buChar char="»"/>
        <a:defRPr kumimoji="1" sz="9100">
          <a:solidFill>
            <a:schemeClr val="tx1"/>
          </a:solidFill>
          <a:latin typeface="+mn-lt"/>
          <a:ea typeface="+mn-ea"/>
        </a:defRPr>
      </a:lvl9pPr>
    </p:bodyStyle>
    <p:otherStyle>
      <a:defPPr>
        <a:defRPr lang="ja-JP"/>
      </a:defPPr>
      <a:lvl1pPr marL="0" algn="l" defTabSz="2617805" rtl="0" eaLnBrk="1" latinLnBrk="0" hangingPunct="1">
        <a:defRPr kumimoji="1" sz="5200" kern="1200">
          <a:solidFill>
            <a:schemeClr val="tx1"/>
          </a:solidFill>
          <a:latin typeface="+mn-lt"/>
          <a:ea typeface="+mn-ea"/>
          <a:cs typeface="+mn-cs"/>
        </a:defRPr>
      </a:lvl1pPr>
      <a:lvl2pPr marL="1308904" algn="l" defTabSz="2617805" rtl="0" eaLnBrk="1" latinLnBrk="0" hangingPunct="1">
        <a:defRPr kumimoji="1" sz="5200" kern="1200">
          <a:solidFill>
            <a:schemeClr val="tx1"/>
          </a:solidFill>
          <a:latin typeface="+mn-lt"/>
          <a:ea typeface="+mn-ea"/>
          <a:cs typeface="+mn-cs"/>
        </a:defRPr>
      </a:lvl2pPr>
      <a:lvl3pPr marL="2617805" algn="l" defTabSz="2617805" rtl="0" eaLnBrk="1" latinLnBrk="0" hangingPunct="1">
        <a:defRPr kumimoji="1" sz="5200" kern="1200">
          <a:solidFill>
            <a:schemeClr val="tx1"/>
          </a:solidFill>
          <a:latin typeface="+mn-lt"/>
          <a:ea typeface="+mn-ea"/>
          <a:cs typeface="+mn-cs"/>
        </a:defRPr>
      </a:lvl3pPr>
      <a:lvl4pPr marL="3926709" algn="l" defTabSz="2617805" rtl="0" eaLnBrk="1" latinLnBrk="0" hangingPunct="1">
        <a:defRPr kumimoji="1" sz="5200" kern="1200">
          <a:solidFill>
            <a:schemeClr val="tx1"/>
          </a:solidFill>
          <a:latin typeface="+mn-lt"/>
          <a:ea typeface="+mn-ea"/>
          <a:cs typeface="+mn-cs"/>
        </a:defRPr>
      </a:lvl4pPr>
      <a:lvl5pPr marL="5235617" algn="l" defTabSz="2617805" rtl="0" eaLnBrk="1" latinLnBrk="0" hangingPunct="1">
        <a:defRPr kumimoji="1" sz="5200" kern="1200">
          <a:solidFill>
            <a:schemeClr val="tx1"/>
          </a:solidFill>
          <a:latin typeface="+mn-lt"/>
          <a:ea typeface="+mn-ea"/>
          <a:cs typeface="+mn-cs"/>
        </a:defRPr>
      </a:lvl5pPr>
      <a:lvl6pPr marL="6544521" algn="l" defTabSz="2617805" rtl="0" eaLnBrk="1" latinLnBrk="0" hangingPunct="1">
        <a:defRPr kumimoji="1" sz="5200" kern="1200">
          <a:solidFill>
            <a:schemeClr val="tx1"/>
          </a:solidFill>
          <a:latin typeface="+mn-lt"/>
          <a:ea typeface="+mn-ea"/>
          <a:cs typeface="+mn-cs"/>
        </a:defRPr>
      </a:lvl6pPr>
      <a:lvl7pPr marL="7853422" algn="l" defTabSz="2617805" rtl="0" eaLnBrk="1" latinLnBrk="0" hangingPunct="1">
        <a:defRPr kumimoji="1" sz="5200" kern="1200">
          <a:solidFill>
            <a:schemeClr val="tx1"/>
          </a:solidFill>
          <a:latin typeface="+mn-lt"/>
          <a:ea typeface="+mn-ea"/>
          <a:cs typeface="+mn-cs"/>
        </a:defRPr>
      </a:lvl7pPr>
      <a:lvl8pPr marL="9162326" algn="l" defTabSz="2617805" rtl="0" eaLnBrk="1" latinLnBrk="0" hangingPunct="1">
        <a:defRPr kumimoji="1" sz="5200" kern="1200">
          <a:solidFill>
            <a:schemeClr val="tx1"/>
          </a:solidFill>
          <a:latin typeface="+mn-lt"/>
          <a:ea typeface="+mn-ea"/>
          <a:cs typeface="+mn-cs"/>
        </a:defRPr>
      </a:lvl8pPr>
      <a:lvl9pPr marL="10471231" algn="l" defTabSz="2617805" rtl="0" eaLnBrk="1" latinLnBrk="0" hangingPunct="1">
        <a:defRPr kumimoji="1" sz="5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正方形/長方形 98"/>
          <p:cNvSpPr>
            <a:spLocks noChangeArrowheads="1"/>
          </p:cNvSpPr>
          <p:nvPr/>
        </p:nvSpPr>
        <p:spPr bwMode="auto">
          <a:xfrm>
            <a:off x="0" y="17754197"/>
            <a:ext cx="30230492" cy="24971747"/>
          </a:xfrm>
          <a:prstGeom prst="rect">
            <a:avLst/>
          </a:prstGeom>
          <a:solidFill>
            <a:srgbClr val="FFFFCC"/>
          </a:solidFill>
          <a:ln w="9525" algn="ctr">
            <a:noFill/>
            <a:round/>
            <a:headEnd/>
            <a:tailEnd/>
          </a:ln>
          <a:effectLst>
            <a:outerShdw blurRad="127000" dist="152400" dir="2700000" algn="tl" rotWithShape="0">
              <a:prstClr val="black">
                <a:alpha val="40000"/>
              </a:prstClr>
            </a:outerShdw>
          </a:effectLst>
        </p:spPr>
        <p:txBody>
          <a:bodyPr lIns="261782" tIns="130891" rIns="261782" bIns="130891"/>
          <a:lstStyle/>
          <a:p>
            <a:pPr defTabSz="4172130"/>
            <a:endParaRPr lang="ja-JP" altLang="en-US" dirty="0">
              <a:latin typeface="ＭＳ Ｐゴシック" panose="020B0600070205080204" pitchFamily="50" charset="-128"/>
              <a:ea typeface="ＭＳ Ｐゴシック" panose="020B0600070205080204" pitchFamily="50" charset="-128"/>
            </a:endParaRPr>
          </a:p>
        </p:txBody>
      </p:sp>
      <p:sp>
        <p:nvSpPr>
          <p:cNvPr id="123" name="角丸四角形 122"/>
          <p:cNvSpPr/>
          <p:nvPr/>
        </p:nvSpPr>
        <p:spPr bwMode="auto">
          <a:xfrm>
            <a:off x="466627" y="29346964"/>
            <a:ext cx="14710757" cy="13011626"/>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endParaRPr>
          </a:p>
        </p:txBody>
      </p:sp>
      <p:sp>
        <p:nvSpPr>
          <p:cNvPr id="104" name="角丸四角形 103"/>
          <p:cNvSpPr/>
          <p:nvPr/>
        </p:nvSpPr>
        <p:spPr bwMode="auto">
          <a:xfrm>
            <a:off x="15369475" y="29249922"/>
            <a:ext cx="14428480" cy="13108668"/>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p:txBody>
      </p:sp>
      <p:sp>
        <p:nvSpPr>
          <p:cNvPr id="101" name="正方形/長方形 98"/>
          <p:cNvSpPr>
            <a:spLocks noChangeArrowheads="1"/>
          </p:cNvSpPr>
          <p:nvPr/>
        </p:nvSpPr>
        <p:spPr bwMode="auto">
          <a:xfrm>
            <a:off x="0" y="2826199"/>
            <a:ext cx="30279975" cy="14927998"/>
          </a:xfrm>
          <a:prstGeom prst="rect">
            <a:avLst/>
          </a:prstGeom>
          <a:solidFill>
            <a:schemeClr val="tx1">
              <a:lumMod val="85000"/>
              <a:lumOff val="15000"/>
            </a:schemeClr>
          </a:solidFill>
          <a:ln w="9525" algn="ctr">
            <a:noFill/>
            <a:round/>
            <a:headEnd/>
            <a:tailEnd/>
          </a:ln>
          <a:effectLst/>
        </p:spPr>
        <p:txBody>
          <a:bodyPr lIns="261782" tIns="130891" rIns="261782" bIns="130891"/>
          <a:lstStyle/>
          <a:p>
            <a:pPr defTabSz="4172130"/>
            <a:endParaRPr lang="ja-JP" altLang="en-US" dirty="0">
              <a:latin typeface="ＭＳ Ｐゴシック" panose="020B0600070205080204" pitchFamily="50" charset="-128"/>
              <a:ea typeface="ＭＳ Ｐゴシック" panose="020B0600070205080204" pitchFamily="50" charset="-128"/>
            </a:endParaRPr>
          </a:p>
        </p:txBody>
      </p:sp>
      <p:sp>
        <p:nvSpPr>
          <p:cNvPr id="121" name="角丸四角形 120"/>
          <p:cNvSpPr/>
          <p:nvPr/>
        </p:nvSpPr>
        <p:spPr bwMode="auto">
          <a:xfrm>
            <a:off x="509144" y="19772353"/>
            <a:ext cx="29288812" cy="9093121"/>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p:txBody>
      </p:sp>
      <p:sp>
        <p:nvSpPr>
          <p:cNvPr id="2051" name="Rectangle 2"/>
          <p:cNvSpPr>
            <a:spLocks noGrp="1" noChangeArrowheads="1"/>
          </p:cNvSpPr>
          <p:nvPr>
            <p:ph type="ctrTitle"/>
          </p:nvPr>
        </p:nvSpPr>
        <p:spPr>
          <a:xfrm>
            <a:off x="635344" y="1262851"/>
            <a:ext cx="29280090" cy="1779371"/>
          </a:xfrm>
          <a:solidFill>
            <a:srgbClr val="3366FF"/>
          </a:solidFill>
        </p:spPr>
        <p:txBody>
          <a:bodyPr/>
          <a:lstStyle/>
          <a:p>
            <a:pPr eaLnBrk="1" fontAlgn="ctr" hangingPunct="1"/>
            <a:r>
              <a:rPr lang="en-US" altLang="ja-JP" sz="9200" b="1" dirty="0" smtClean="0">
                <a:solidFill>
                  <a:srgbClr val="FFFF00"/>
                </a:solidFill>
                <a:latin typeface="ＭＳ Ｐゴシック" panose="020B0600070205080204" pitchFamily="50" charset="-128"/>
                <a:ea typeface="ＭＳ Ｐゴシック" panose="020B0600070205080204" pitchFamily="50" charset="-128"/>
              </a:rPr>
              <a:t>2018</a:t>
            </a:r>
            <a:r>
              <a:rPr lang="ja-JP" altLang="en-US" sz="9200" b="1" dirty="0" smtClean="0">
                <a:solidFill>
                  <a:srgbClr val="FFFF00"/>
                </a:solidFill>
                <a:latin typeface="ＭＳ Ｐゴシック" panose="020B0600070205080204" pitchFamily="50" charset="-128"/>
                <a:ea typeface="ＭＳ Ｐゴシック" panose="020B0600070205080204" pitchFamily="50" charset="-128"/>
              </a:rPr>
              <a:t>年</a:t>
            </a:r>
            <a:r>
              <a:rPr lang="ja-JP" altLang="en-US" sz="9200" b="1" dirty="0">
                <a:solidFill>
                  <a:srgbClr val="FFFF00"/>
                </a:solidFill>
                <a:latin typeface="ＭＳ Ｐゴシック" panose="020B0600070205080204" pitchFamily="50" charset="-128"/>
                <a:ea typeface="ＭＳ Ｐゴシック" panose="020B0600070205080204" pitchFamily="50" charset="-128"/>
              </a:rPr>
              <a:t>夏</a:t>
            </a:r>
            <a:r>
              <a:rPr lang="ja-JP" altLang="en-US" sz="9200" b="1" dirty="0" smtClean="0">
                <a:solidFill>
                  <a:srgbClr val="FFFF00"/>
                </a:solidFill>
                <a:latin typeface="ＭＳ Ｐゴシック" panose="020B0600070205080204" pitchFamily="50" charset="-128"/>
                <a:ea typeface="ＭＳ Ｐゴシック" panose="020B0600070205080204" pitchFamily="50" charset="-128"/>
              </a:rPr>
              <a:t>までの成果</a:t>
            </a:r>
            <a:r>
              <a:rPr lang="en-US" altLang="ja-JP" sz="9200" b="1" dirty="0" smtClean="0">
                <a:solidFill>
                  <a:srgbClr val="FFFF00"/>
                </a:solidFill>
                <a:latin typeface="ＭＳ Ｐゴシック" panose="020B0600070205080204" pitchFamily="50" charset="-128"/>
                <a:ea typeface="ＭＳ Ｐゴシック" panose="020B0600070205080204" pitchFamily="50" charset="-128"/>
              </a:rPr>
              <a:t>:</a:t>
            </a:r>
            <a:r>
              <a:rPr lang="ja-JP" altLang="en-US" sz="9200" b="1" dirty="0" smtClean="0">
                <a:solidFill>
                  <a:srgbClr val="FFFF00"/>
                </a:solidFill>
                <a:latin typeface="ＭＳ Ｐゴシック" panose="020B0600070205080204" pitchFamily="50" charset="-128"/>
                <a:ea typeface="ＭＳ Ｐゴシック" panose="020B0600070205080204" pitchFamily="50" charset="-128"/>
              </a:rPr>
              <a:t>ヒッグス</a:t>
            </a:r>
            <a:r>
              <a:rPr lang="ja-JP" altLang="en-US" sz="9200" b="1" dirty="0">
                <a:solidFill>
                  <a:srgbClr val="FFFF00"/>
                </a:solidFill>
                <a:latin typeface="ＭＳ Ｐゴシック" panose="020B0600070205080204" pitchFamily="50" charset="-128"/>
                <a:ea typeface="ＭＳ Ｐゴシック" panose="020B0600070205080204" pitchFamily="50" charset="-128"/>
              </a:rPr>
              <a:t>粒子</a:t>
            </a:r>
            <a:r>
              <a:rPr lang="ja-JP" altLang="en-US" sz="9200" b="1" dirty="0" smtClean="0">
                <a:solidFill>
                  <a:srgbClr val="FFFF00"/>
                </a:solidFill>
                <a:latin typeface="ＭＳ Ｐゴシック" panose="020B0600070205080204" pitchFamily="50" charset="-128"/>
                <a:ea typeface="ＭＳ Ｐゴシック" panose="020B0600070205080204" pitchFamily="50" charset="-128"/>
              </a:rPr>
              <a:t>発見から精密</a:t>
            </a:r>
            <a:r>
              <a:rPr lang="ja-JP" altLang="en-US" sz="9200" b="1" dirty="0">
                <a:solidFill>
                  <a:srgbClr val="FFFF00"/>
                </a:solidFill>
                <a:latin typeface="ＭＳ Ｐゴシック" panose="020B0600070205080204" pitchFamily="50" charset="-128"/>
                <a:ea typeface="ＭＳ Ｐゴシック" panose="020B0600070205080204" pitchFamily="50" charset="-128"/>
              </a:rPr>
              <a:t>測定</a:t>
            </a:r>
            <a:r>
              <a:rPr lang="ja-JP" altLang="en-US" sz="9200" b="1" dirty="0" smtClean="0">
                <a:solidFill>
                  <a:srgbClr val="FFFF00"/>
                </a:solidFill>
                <a:latin typeface="ＭＳ Ｐゴシック" panose="020B0600070205080204" pitchFamily="50" charset="-128"/>
                <a:ea typeface="ＭＳ Ｐゴシック" panose="020B0600070205080204" pitchFamily="50" charset="-128"/>
              </a:rPr>
              <a:t>へ</a:t>
            </a:r>
          </a:p>
        </p:txBody>
      </p:sp>
      <p:sp>
        <p:nvSpPr>
          <p:cNvPr id="2052" name="Text Box 332"/>
          <p:cNvSpPr txBox="1">
            <a:spLocks noChangeArrowheads="1"/>
          </p:cNvSpPr>
          <p:nvPr/>
        </p:nvSpPr>
        <p:spPr bwMode="auto">
          <a:xfrm>
            <a:off x="12227466" y="327340"/>
            <a:ext cx="17815976" cy="794057"/>
          </a:xfrm>
          <a:prstGeom prst="rect">
            <a:avLst/>
          </a:prstGeom>
          <a:solidFill>
            <a:schemeClr val="bg1"/>
          </a:solidFill>
          <a:ln w="9525">
            <a:noFill/>
            <a:miter lim="800000"/>
            <a:headEnd/>
            <a:tailEnd/>
          </a:ln>
        </p:spPr>
        <p:txBody>
          <a:bodyPr wrap="square" lIns="298692" tIns="149349" rIns="298692" bIns="149349">
            <a:spAutoFit/>
          </a:bodyPr>
          <a:lstStyle/>
          <a:p>
            <a:pPr defTabSz="4181222"/>
            <a:r>
              <a:rPr lang="en-US" altLang="ja-JP" sz="3200" b="1" dirty="0" smtClean="0">
                <a:solidFill>
                  <a:srgbClr val="0000FF"/>
                </a:solidFill>
                <a:latin typeface="ＭＳ Ｐゴシック" panose="020B0600070205080204" pitchFamily="50" charset="-128"/>
                <a:ea typeface="ＭＳ Ｐゴシック" panose="020B0600070205080204" pitchFamily="50" charset="-128"/>
              </a:rPr>
              <a:t>LHCHiggs2018-A0v1,  </a:t>
            </a:r>
            <a:r>
              <a:rPr lang="en-US" altLang="ja-JP" sz="3200" b="1" dirty="0">
                <a:solidFill>
                  <a:srgbClr val="0000FF"/>
                </a:solidFill>
                <a:latin typeface="ＭＳ Ｐゴシック" panose="020B0600070205080204" pitchFamily="50" charset="-128"/>
                <a:ea typeface="ＭＳ Ｐゴシック" panose="020B0600070205080204" pitchFamily="50" charset="-128"/>
              </a:rPr>
              <a:t>http://</a:t>
            </a:r>
            <a:r>
              <a:rPr lang="en-US" altLang="ja-JP" sz="3200" b="1" dirty="0" smtClean="0">
                <a:solidFill>
                  <a:srgbClr val="0000FF"/>
                </a:solidFill>
                <a:latin typeface="ＭＳ Ｐゴシック" panose="020B0600070205080204" pitchFamily="50" charset="-128"/>
                <a:ea typeface="ＭＳ Ｐゴシック" panose="020B0600070205080204" pitchFamily="50" charset="-128"/>
              </a:rPr>
              <a:t>atlas.kek.jp/sub/poster/index.html   (last update  2018.8.27 S. </a:t>
            </a:r>
            <a:r>
              <a:rPr lang="en-US" altLang="ja-JP" sz="3200" b="1" dirty="0" err="1" smtClean="0">
                <a:solidFill>
                  <a:srgbClr val="0000FF"/>
                </a:solidFill>
                <a:latin typeface="ＭＳ Ｐゴシック" panose="020B0600070205080204" pitchFamily="50" charset="-128"/>
                <a:ea typeface="ＭＳ Ｐゴシック" panose="020B0600070205080204" pitchFamily="50" charset="-128"/>
              </a:rPr>
              <a:t>Tsuno</a:t>
            </a:r>
            <a:r>
              <a:rPr lang="en-US" altLang="ja-JP" sz="3200" b="1" dirty="0" smtClean="0">
                <a:solidFill>
                  <a:srgbClr val="0000FF"/>
                </a:solidFill>
                <a:latin typeface="ＭＳ Ｐゴシック" panose="020B0600070205080204" pitchFamily="50" charset="-128"/>
                <a:ea typeface="ＭＳ Ｐゴシック" panose="020B0600070205080204" pitchFamily="50" charset="-128"/>
              </a:rPr>
              <a:t>)</a:t>
            </a:r>
            <a:endParaRPr lang="en-US" altLang="ja-JP" sz="3200" b="1" dirty="0">
              <a:solidFill>
                <a:srgbClr val="0000FF"/>
              </a:solidFill>
              <a:latin typeface="ＭＳ Ｐゴシック" panose="020B0600070205080204" pitchFamily="50" charset="-128"/>
              <a:ea typeface="ＭＳ Ｐゴシック" panose="020B0600070205080204" pitchFamily="50" charset="-128"/>
            </a:endParaRPr>
          </a:p>
        </p:txBody>
      </p:sp>
      <p:sp>
        <p:nvSpPr>
          <p:cNvPr id="2078" name="正方形/長方形 10"/>
          <p:cNvSpPr>
            <a:spLocks noChangeArrowheads="1"/>
          </p:cNvSpPr>
          <p:nvPr/>
        </p:nvSpPr>
        <p:spPr bwMode="auto">
          <a:xfrm>
            <a:off x="607710" y="4679203"/>
            <a:ext cx="20333609" cy="1384411"/>
          </a:xfrm>
          <a:prstGeom prst="rect">
            <a:avLst/>
          </a:prstGeom>
          <a:noFill/>
          <a:ln w="9525">
            <a:noFill/>
            <a:miter lim="800000"/>
            <a:headEnd/>
            <a:tailEnd/>
          </a:ln>
        </p:spPr>
        <p:txBody>
          <a:bodyPr wrap="square" lIns="273745" tIns="136871" rIns="273745" bIns="136871">
            <a:spAutoFit/>
          </a:bodyPr>
          <a:lstStyle/>
          <a:p>
            <a:r>
              <a:rPr lang="ja-JP" altLang="en-US" b="1" dirty="0">
                <a:solidFill>
                  <a:schemeClr val="bg1"/>
                </a:solidFill>
                <a:latin typeface="ＭＳ Ｐゴシック" panose="020B0600070205080204" pitchFamily="50" charset="-128"/>
                <a:ea typeface="ＭＳ Ｐゴシック" panose="020B0600070205080204" pitchFamily="50" charset="-128"/>
                <a:cs typeface="Arial Unicode MS" pitchFamily="50" charset="-128"/>
              </a:rPr>
              <a:t>質量の</a:t>
            </a:r>
            <a:r>
              <a:rPr lang="ja-JP" altLang="en-US" b="1" dirty="0" smtClean="0">
                <a:solidFill>
                  <a:schemeClr val="bg1"/>
                </a:solidFill>
                <a:latin typeface="ＭＳ Ｐゴシック" panose="020B0600070205080204" pitchFamily="50" charset="-128"/>
                <a:ea typeface="ＭＳ Ｐゴシック" panose="020B0600070205080204" pitchFamily="50" charset="-128"/>
                <a:cs typeface="Arial Unicode MS" pitchFamily="50" charset="-128"/>
              </a:rPr>
              <a:t>起源として存在が</a:t>
            </a:r>
            <a:r>
              <a:rPr lang="en-US" altLang="ja-JP" b="1" dirty="0" smtClean="0">
                <a:solidFill>
                  <a:schemeClr val="bg1"/>
                </a:solidFill>
                <a:latin typeface="ＭＳ Ｐゴシック" panose="020B0600070205080204" pitchFamily="50" charset="-128"/>
                <a:ea typeface="ＭＳ Ｐゴシック" panose="020B0600070205080204" pitchFamily="50" charset="-128"/>
                <a:cs typeface="Arial Unicode MS" pitchFamily="50" charset="-128"/>
              </a:rPr>
              <a:t>1960</a:t>
            </a:r>
            <a:r>
              <a:rPr lang="ja-JP" altLang="en-US" b="1" dirty="0" smtClean="0">
                <a:solidFill>
                  <a:schemeClr val="bg1"/>
                </a:solidFill>
                <a:latin typeface="ＭＳ Ｐゴシック" panose="020B0600070205080204" pitchFamily="50" charset="-128"/>
                <a:ea typeface="ＭＳ Ｐゴシック" panose="020B0600070205080204" pitchFamily="50" charset="-128"/>
                <a:cs typeface="Arial Unicode MS" pitchFamily="50" charset="-128"/>
              </a:rPr>
              <a:t>年代から予言されていたヒッグス粒子は、質量は予測が難しく、</a:t>
            </a:r>
            <a:r>
              <a:rPr lang="en-US" altLang="ja-JP" b="1" dirty="0" smtClean="0">
                <a:solidFill>
                  <a:schemeClr val="bg1"/>
                </a:solidFill>
                <a:latin typeface="ＭＳ Ｐゴシック" panose="020B0600070205080204" pitchFamily="50" charset="-128"/>
                <a:ea typeface="ＭＳ Ｐゴシック" panose="020B0600070205080204" pitchFamily="50" charset="-128"/>
                <a:cs typeface="Arial Unicode MS" pitchFamily="50" charset="-128"/>
              </a:rPr>
              <a:t>LHC</a:t>
            </a:r>
            <a:r>
              <a:rPr lang="ja-JP" altLang="en-US" b="1" dirty="0" smtClean="0">
                <a:solidFill>
                  <a:schemeClr val="bg1"/>
                </a:solidFill>
                <a:latin typeface="ＭＳ Ｐゴシック" panose="020B0600070205080204" pitchFamily="50" charset="-128"/>
                <a:ea typeface="ＭＳ Ｐゴシック" panose="020B0600070205080204" pitchFamily="50" charset="-128"/>
                <a:cs typeface="Arial Unicode MS" pitchFamily="50" charset="-128"/>
              </a:rPr>
              <a:t>では</a:t>
            </a:r>
            <a:r>
              <a:rPr lang="en-US" altLang="ja-JP" b="1" dirty="0" smtClean="0">
                <a:solidFill>
                  <a:schemeClr val="bg1"/>
                </a:solidFill>
                <a:latin typeface="ＭＳ Ｐゴシック" panose="020B0600070205080204" pitchFamily="50" charset="-128"/>
                <a:ea typeface="ＭＳ Ｐゴシック" panose="020B0600070205080204" pitchFamily="50" charset="-128"/>
                <a:cs typeface="Arial Unicode MS" pitchFamily="50" charset="-128"/>
              </a:rPr>
              <a:t>100GeV-1,000GeV</a:t>
            </a:r>
            <a:r>
              <a:rPr lang="ja-JP" altLang="en-US" b="1" dirty="0" smtClean="0">
                <a:solidFill>
                  <a:schemeClr val="bg1"/>
                </a:solidFill>
                <a:latin typeface="ＭＳ Ｐゴシック" panose="020B0600070205080204" pitchFamily="50" charset="-128"/>
                <a:ea typeface="ＭＳ Ｐゴシック" panose="020B0600070205080204" pitchFamily="50" charset="-128"/>
                <a:cs typeface="Arial Unicode MS" pitchFamily="50" charset="-128"/>
              </a:rPr>
              <a:t>の範囲を広く探索してきた。そして質量</a:t>
            </a:r>
            <a:r>
              <a:rPr lang="ja-JP" altLang="en-US" b="1" dirty="0">
                <a:solidFill>
                  <a:schemeClr val="bg1"/>
                </a:solidFill>
                <a:latin typeface="ＭＳ Ｐゴシック" panose="020B0600070205080204" pitchFamily="50" charset="-128"/>
                <a:ea typeface="ＭＳ Ｐゴシック" panose="020B0600070205080204" pitchFamily="50" charset="-128"/>
                <a:cs typeface="Arial Unicode MS" pitchFamily="50" charset="-128"/>
              </a:rPr>
              <a:t> </a:t>
            </a:r>
            <a:r>
              <a:rPr lang="en-US" altLang="ja-JP" b="1" dirty="0" smtClean="0">
                <a:solidFill>
                  <a:schemeClr val="bg1"/>
                </a:solidFill>
                <a:latin typeface="ＭＳ Ｐゴシック" panose="020B0600070205080204" pitchFamily="50" charset="-128"/>
                <a:ea typeface="ＭＳ Ｐゴシック" panose="020B0600070205080204" pitchFamily="50" charset="-128"/>
                <a:cs typeface="Arial Unicode MS" pitchFamily="50" charset="-128"/>
              </a:rPr>
              <a:t>125 GeV </a:t>
            </a:r>
            <a:r>
              <a:rPr lang="ja-JP" altLang="en-US" b="1" dirty="0" smtClean="0">
                <a:solidFill>
                  <a:schemeClr val="bg1"/>
                </a:solidFill>
                <a:latin typeface="ＭＳ Ｐゴシック" panose="020B0600070205080204" pitchFamily="50" charset="-128"/>
                <a:ea typeface="ＭＳ Ｐゴシック" panose="020B0600070205080204" pitchFamily="50" charset="-128"/>
                <a:cs typeface="Arial Unicode MS" pitchFamily="50" charset="-128"/>
              </a:rPr>
              <a:t>付近に新し</a:t>
            </a:r>
            <a:r>
              <a:rPr lang="ja-JP" altLang="en-US" b="1" dirty="0">
                <a:solidFill>
                  <a:schemeClr val="bg1"/>
                </a:solidFill>
                <a:latin typeface="ＭＳ Ｐゴシック" panose="020B0600070205080204" pitchFamily="50" charset="-128"/>
                <a:ea typeface="ＭＳ Ｐゴシック" panose="020B0600070205080204" pitchFamily="50" charset="-128"/>
                <a:cs typeface="Arial Unicode MS" pitchFamily="50" charset="-128"/>
              </a:rPr>
              <a:t>い</a:t>
            </a:r>
            <a:r>
              <a:rPr lang="ja-JP" altLang="en-US" b="1" dirty="0" smtClean="0">
                <a:solidFill>
                  <a:schemeClr val="bg1"/>
                </a:solidFill>
                <a:latin typeface="ＭＳ Ｐゴシック" panose="020B0600070205080204" pitchFamily="50" charset="-128"/>
                <a:ea typeface="ＭＳ Ｐゴシック" panose="020B0600070205080204" pitchFamily="50" charset="-128"/>
                <a:cs typeface="Arial Unicode MS" pitchFamily="50" charset="-128"/>
              </a:rPr>
              <a:t>粒子を発見した！</a:t>
            </a:r>
            <a:endParaRPr lang="en-US" altLang="ja-JP" b="1" dirty="0">
              <a:solidFill>
                <a:schemeClr val="bg1"/>
              </a:solidFill>
              <a:latin typeface="ＭＳ Ｐゴシック" panose="020B0600070205080204" pitchFamily="50" charset="-128"/>
              <a:ea typeface="ＭＳ Ｐゴシック" panose="020B0600070205080204" pitchFamily="50" charset="-128"/>
              <a:cs typeface="Arial Unicode MS" pitchFamily="50" charset="-128"/>
            </a:endParaRPr>
          </a:p>
        </p:txBody>
      </p:sp>
      <p:sp>
        <p:nvSpPr>
          <p:cNvPr id="2149" name="Rectangle 101"/>
          <p:cNvSpPr>
            <a:spLocks noChangeArrowheads="1"/>
          </p:cNvSpPr>
          <p:nvPr/>
        </p:nvSpPr>
        <p:spPr bwMode="auto">
          <a:xfrm>
            <a:off x="0" y="-409162"/>
            <a:ext cx="528742" cy="818336"/>
          </a:xfrm>
          <a:prstGeom prst="rect">
            <a:avLst/>
          </a:prstGeom>
          <a:noFill/>
          <a:ln w="9525">
            <a:noFill/>
            <a:miter lim="800000"/>
            <a:headEnd/>
            <a:tailEnd/>
          </a:ln>
          <a:effectLst/>
        </p:spPr>
        <p:txBody>
          <a:bodyPr vert="horz" wrap="none" lIns="261782" tIns="130891" rIns="261782" bIns="130891" numCol="1" anchor="ctr" anchorCtr="0" compatLnSpc="1">
            <a:prstTxWarp prst="textNoShape">
              <a:avLst/>
            </a:prstTxWarp>
            <a:spAutoFit/>
          </a:bodyPr>
          <a:lstStyle/>
          <a:p>
            <a:endParaRPr lang="ja-JP" altLang="en-US">
              <a:latin typeface="ＭＳ Ｐゴシック" panose="020B0600070205080204" pitchFamily="50" charset="-128"/>
              <a:ea typeface="ＭＳ Ｐゴシック" panose="020B0600070205080204" pitchFamily="50" charset="-128"/>
            </a:endParaRPr>
          </a:p>
        </p:txBody>
      </p:sp>
      <p:sp>
        <p:nvSpPr>
          <p:cNvPr id="2151" name="Rectangle 103"/>
          <p:cNvSpPr>
            <a:spLocks noChangeArrowheads="1"/>
          </p:cNvSpPr>
          <p:nvPr/>
        </p:nvSpPr>
        <p:spPr bwMode="auto">
          <a:xfrm>
            <a:off x="0" y="-409162"/>
            <a:ext cx="528742" cy="818336"/>
          </a:xfrm>
          <a:prstGeom prst="rect">
            <a:avLst/>
          </a:prstGeom>
          <a:noFill/>
          <a:ln w="9525">
            <a:noFill/>
            <a:miter lim="800000"/>
            <a:headEnd/>
            <a:tailEnd/>
          </a:ln>
          <a:effectLst/>
        </p:spPr>
        <p:txBody>
          <a:bodyPr vert="horz" wrap="none" lIns="261782" tIns="130891" rIns="261782" bIns="130891" numCol="1" anchor="ctr" anchorCtr="0" compatLnSpc="1">
            <a:prstTxWarp prst="textNoShape">
              <a:avLst/>
            </a:prstTxWarp>
            <a:spAutoFit/>
          </a:bodyPr>
          <a:lstStyle/>
          <a:p>
            <a:endParaRPr lang="ja-JP" altLang="en-US">
              <a:latin typeface="ＭＳ Ｐゴシック" panose="020B0600070205080204" pitchFamily="50" charset="-128"/>
              <a:ea typeface="ＭＳ Ｐゴシック" panose="020B0600070205080204" pitchFamily="50" charset="-128"/>
            </a:endParaRPr>
          </a:p>
        </p:txBody>
      </p:sp>
      <p:sp>
        <p:nvSpPr>
          <p:cNvPr id="2153" name="Rectangle 105"/>
          <p:cNvSpPr>
            <a:spLocks noChangeArrowheads="1"/>
          </p:cNvSpPr>
          <p:nvPr/>
        </p:nvSpPr>
        <p:spPr bwMode="auto">
          <a:xfrm>
            <a:off x="0" y="-409162"/>
            <a:ext cx="528742" cy="818336"/>
          </a:xfrm>
          <a:prstGeom prst="rect">
            <a:avLst/>
          </a:prstGeom>
          <a:noFill/>
          <a:ln w="9525">
            <a:noFill/>
            <a:miter lim="800000"/>
            <a:headEnd/>
            <a:tailEnd/>
          </a:ln>
          <a:effectLst/>
        </p:spPr>
        <p:txBody>
          <a:bodyPr vert="horz" wrap="none" lIns="261782" tIns="130891" rIns="261782" bIns="130891" numCol="1" anchor="ctr" anchorCtr="0" compatLnSpc="1">
            <a:prstTxWarp prst="textNoShape">
              <a:avLst/>
            </a:prstTxWarp>
            <a:spAutoFit/>
          </a:bodyPr>
          <a:lstStyle/>
          <a:p>
            <a:endParaRPr lang="ja-JP" altLang="en-US">
              <a:latin typeface="ＭＳ Ｐゴシック" panose="020B0600070205080204" pitchFamily="50" charset="-128"/>
              <a:ea typeface="ＭＳ Ｐゴシック" panose="020B0600070205080204" pitchFamily="50" charset="-128"/>
            </a:endParaRPr>
          </a:p>
        </p:txBody>
      </p:sp>
      <p:sp>
        <p:nvSpPr>
          <p:cNvPr id="2155" name="Rectangle 107"/>
          <p:cNvSpPr>
            <a:spLocks noChangeArrowheads="1"/>
          </p:cNvSpPr>
          <p:nvPr/>
        </p:nvSpPr>
        <p:spPr bwMode="auto">
          <a:xfrm>
            <a:off x="0" y="-409162"/>
            <a:ext cx="528742" cy="818336"/>
          </a:xfrm>
          <a:prstGeom prst="rect">
            <a:avLst/>
          </a:prstGeom>
          <a:noFill/>
          <a:ln w="9525">
            <a:noFill/>
            <a:miter lim="800000"/>
            <a:headEnd/>
            <a:tailEnd/>
          </a:ln>
          <a:effectLst/>
        </p:spPr>
        <p:txBody>
          <a:bodyPr vert="horz" wrap="none" lIns="261782" tIns="130891" rIns="261782" bIns="130891" numCol="1" anchor="ctr" anchorCtr="0" compatLnSpc="1">
            <a:prstTxWarp prst="textNoShape">
              <a:avLst/>
            </a:prstTxWarp>
            <a:spAutoFit/>
          </a:bodyPr>
          <a:lstStyle/>
          <a:p>
            <a:endParaRPr lang="ja-JP" altLang="en-US">
              <a:latin typeface="ＭＳ Ｐゴシック" panose="020B0600070205080204" pitchFamily="50" charset="-128"/>
              <a:ea typeface="ＭＳ Ｐゴシック" panose="020B0600070205080204" pitchFamily="50" charset="-128"/>
            </a:endParaRPr>
          </a:p>
        </p:txBody>
      </p:sp>
      <p:sp>
        <p:nvSpPr>
          <p:cNvPr id="64" name="Rectangle 2"/>
          <p:cNvSpPr txBox="1">
            <a:spLocks noChangeArrowheads="1"/>
          </p:cNvSpPr>
          <p:nvPr/>
        </p:nvSpPr>
        <p:spPr bwMode="auto">
          <a:xfrm>
            <a:off x="449403" y="19704987"/>
            <a:ext cx="4086431" cy="1102215"/>
          </a:xfrm>
          <a:prstGeom prst="rect">
            <a:avLst/>
          </a:prstGeom>
          <a:solidFill>
            <a:srgbClr val="FFCCFF"/>
          </a:solidFill>
          <a:ln w="63500">
            <a:solidFill>
              <a:schemeClr val="tx1"/>
            </a:solidFill>
            <a:miter lim="800000"/>
            <a:headEnd/>
            <a:tailEnd/>
          </a:ln>
          <a:effectLst>
            <a:outerShdw blurRad="38100" dist="114300" dir="2700000" algn="tl" rotWithShape="0">
              <a:prstClr val="black">
                <a:alpha val="40000"/>
              </a:prstClr>
            </a:outerShdw>
          </a:effectLst>
        </p:spPr>
        <p:txBody>
          <a:bodyPr lIns="417581" tIns="208790" rIns="417581" bIns="208790" anchor="ctr"/>
          <a:lstStyle/>
          <a:p>
            <a:pPr algn="ctr" defTabSz="4172130">
              <a:defRPr/>
            </a:pPr>
            <a:r>
              <a:rPr lang="ja-JP" altLang="en-US" sz="5900" b="1" kern="0" dirty="0" smtClean="0">
                <a:solidFill>
                  <a:srgbClr val="FF0000"/>
                </a:solidFill>
                <a:latin typeface="ＭＳ Ｐゴシック" panose="020B0600070205080204" pitchFamily="50" charset="-128"/>
                <a:ea typeface="ＭＳ Ｐゴシック" panose="020B0600070205080204" pitchFamily="50" charset="-128"/>
                <a:cs typeface="Arial Unicode MS" pitchFamily="50" charset="-128"/>
              </a:rPr>
              <a:t>質量測定</a:t>
            </a:r>
            <a:endParaRPr lang="ja-JP" altLang="en-US" sz="5900" b="1" kern="0" dirty="0">
              <a:solidFill>
                <a:srgbClr val="FF0000"/>
              </a:solidFill>
              <a:latin typeface="ＭＳ Ｐゴシック" pitchFamily="50" charset="-128"/>
              <a:ea typeface="ＭＳ Ｐゴシック" pitchFamily="50" charset="-128"/>
              <a:cs typeface="Arial Unicode MS" pitchFamily="50" charset="-128"/>
            </a:endParaRPr>
          </a:p>
        </p:txBody>
      </p:sp>
      <p:pic>
        <p:nvPicPr>
          <p:cNvPr id="7" name="Picture 8" descr="https://atlas.web.cern.ch/Atlas/GROUPS/PHYSICS/PAPERS/HIGG-2012-27/fig_0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7219" y="6978227"/>
            <a:ext cx="6840765" cy="5425035"/>
          </a:xfrm>
          <a:prstGeom prst="rect">
            <a:avLst/>
          </a:prstGeom>
          <a:noFill/>
          <a:extLst>
            <a:ext uri="{909E8E84-426E-40DD-AFC4-6F175D3DCCD1}">
              <a14:hiddenFill xmlns:a14="http://schemas.microsoft.com/office/drawing/2010/main">
                <a:solidFill>
                  <a:srgbClr val="FFFFFF"/>
                </a:solidFill>
              </a14:hiddenFill>
            </a:ext>
          </a:extLst>
        </p:spPr>
      </p:pic>
      <p:sp>
        <p:nvSpPr>
          <p:cNvPr id="58" name="テキスト ボックス 99"/>
          <p:cNvSpPr txBox="1">
            <a:spLocks noChangeArrowheads="1"/>
          </p:cNvSpPr>
          <p:nvPr/>
        </p:nvSpPr>
        <p:spPr bwMode="auto">
          <a:xfrm>
            <a:off x="10531475" y="6138566"/>
            <a:ext cx="2600310" cy="962561"/>
          </a:xfrm>
          <a:prstGeom prst="rect">
            <a:avLst/>
          </a:prstGeom>
          <a:solidFill>
            <a:srgbClr val="FF66FF"/>
          </a:solidFill>
          <a:ln w="9525">
            <a:noFill/>
            <a:miter lim="800000"/>
            <a:headEnd/>
            <a:tailEnd/>
          </a:ln>
        </p:spPr>
        <p:txBody>
          <a:bodyPr wrap="square">
            <a:spAutoFit/>
          </a:bodyPr>
          <a:lstStyle/>
          <a:p>
            <a:r>
              <a:rPr lang="en-US" altLang="ja-JP" sz="5400" dirty="0">
                <a:latin typeface="ＭＳ Ｐゴシック" panose="020B0600070205080204" pitchFamily="50" charset="-128"/>
                <a:ea typeface="ＭＳ Ｐゴシック" panose="020B0600070205080204" pitchFamily="50" charset="-128"/>
              </a:rPr>
              <a:t>H</a:t>
            </a:r>
            <a:r>
              <a:rPr lang="ja-JP" altLang="en-US" sz="5400" dirty="0" smtClean="0">
                <a:latin typeface="ＭＳ Ｐゴシック" panose="020B0600070205080204" pitchFamily="50" charset="-128"/>
                <a:ea typeface="ＭＳ Ｐゴシック" panose="020B0600070205080204" pitchFamily="50" charset="-128"/>
              </a:rPr>
              <a:t>→</a:t>
            </a:r>
            <a:r>
              <a:rPr lang="en-US" altLang="ja-JP" sz="5400" dirty="0">
                <a:latin typeface="ＭＳ Ｐゴシック" panose="020B0600070205080204" pitchFamily="50" charset="-128"/>
                <a:ea typeface="ＭＳ Ｐゴシック" panose="020B0600070205080204" pitchFamily="50" charset="-128"/>
              </a:rPr>
              <a:t> ZZ</a:t>
            </a:r>
            <a:endParaRPr lang="ja-JP" altLang="en-US" sz="5400" baseline="30000" dirty="0">
              <a:latin typeface="ＭＳ Ｐゴシック" panose="020B0600070205080204" pitchFamily="50" charset="-128"/>
              <a:ea typeface="ＭＳ Ｐゴシック" panose="020B0600070205080204" pitchFamily="50" charset="-128"/>
            </a:endParaRPr>
          </a:p>
        </p:txBody>
      </p:sp>
      <p:sp>
        <p:nvSpPr>
          <p:cNvPr id="81" name="TextBox 5"/>
          <p:cNvSpPr txBox="1"/>
          <p:nvPr/>
        </p:nvSpPr>
        <p:spPr>
          <a:xfrm>
            <a:off x="19309800" y="15695086"/>
            <a:ext cx="9689614" cy="584775"/>
          </a:xfrm>
          <a:prstGeom prst="rect">
            <a:avLst/>
          </a:prstGeom>
          <a:noFill/>
          <a:ln>
            <a:noFill/>
          </a:ln>
        </p:spPr>
        <p:txBody>
          <a:bodyPr wrap="square" rtlCol="0">
            <a:spAutoFit/>
          </a:bodyPr>
          <a:lstStyle/>
          <a:p>
            <a:pPr eaLnBrk="0" hangingPunct="0"/>
            <a:r>
              <a:rPr kumimoji="0" lang="en-US" altLang="ja-JP" sz="3200" b="1" dirty="0" smtClean="0">
                <a:solidFill>
                  <a:schemeClr val="bg1"/>
                </a:solidFill>
                <a:latin typeface="ＭＳ Ｐゴシック" panose="020B0600070205080204" pitchFamily="50" charset="-128"/>
                <a:ea typeface="ＭＳ Ｐゴシック" panose="020B0600070205080204" pitchFamily="50" charset="-128"/>
              </a:rPr>
              <a:t>4</a:t>
            </a:r>
            <a:r>
              <a:rPr kumimoji="0" lang="ja-JP" altLang="en-US" sz="3200" b="1" dirty="0" smtClean="0">
                <a:solidFill>
                  <a:schemeClr val="bg1"/>
                </a:solidFill>
                <a:latin typeface="ＭＳ Ｐゴシック" panose="020B0600070205080204" pitchFamily="50" charset="-128"/>
                <a:ea typeface="ＭＳ Ｐゴシック" panose="020B0600070205080204" pitchFamily="50" charset="-128"/>
              </a:rPr>
              <a:t>つのミュー粒子を検出した事象</a:t>
            </a:r>
            <a:r>
              <a:rPr kumimoji="0" lang="en-US" sz="3200" b="1" dirty="0" smtClean="0">
                <a:solidFill>
                  <a:schemeClr val="bg1"/>
                </a:solidFill>
                <a:latin typeface="ＭＳ Ｐゴシック" panose="020B0600070205080204" pitchFamily="50" charset="-128"/>
                <a:ea typeface="ＭＳ Ｐゴシック" panose="020B0600070205080204" pitchFamily="50" charset="-128"/>
              </a:rPr>
              <a:t>(</a:t>
            </a:r>
            <a:r>
              <a:rPr kumimoji="0" lang="ja-JP" altLang="en-US" sz="3200" b="1" dirty="0" smtClean="0">
                <a:solidFill>
                  <a:schemeClr val="bg1"/>
                </a:solidFill>
                <a:latin typeface="ＭＳ Ｐゴシック" panose="020B0600070205080204" pitchFamily="50" charset="-128"/>
                <a:ea typeface="ＭＳ Ｐゴシック" panose="020B0600070205080204" pitchFamily="50" charset="-128"/>
              </a:rPr>
              <a:t>質量は</a:t>
            </a:r>
            <a:r>
              <a:rPr kumimoji="0" lang="en-US" sz="3200" b="1" dirty="0" smtClean="0">
                <a:solidFill>
                  <a:schemeClr val="bg1"/>
                </a:solidFill>
                <a:latin typeface="ＭＳ Ｐゴシック" panose="020B0600070205080204" pitchFamily="50" charset="-128"/>
                <a:ea typeface="ＭＳ Ｐゴシック" panose="020B0600070205080204" pitchFamily="50" charset="-128"/>
              </a:rPr>
              <a:t>125.1 </a:t>
            </a:r>
            <a:r>
              <a:rPr kumimoji="0" lang="en-US" sz="3200" b="1" dirty="0" err="1" smtClean="0">
                <a:solidFill>
                  <a:schemeClr val="bg1"/>
                </a:solidFill>
                <a:latin typeface="ＭＳ Ｐゴシック" panose="020B0600070205080204" pitchFamily="50" charset="-128"/>
                <a:ea typeface="ＭＳ Ｐゴシック" panose="020B0600070205080204" pitchFamily="50" charset="-128"/>
              </a:rPr>
              <a:t>GeV</a:t>
            </a:r>
            <a:r>
              <a:rPr kumimoji="0" lang="en-US" sz="3200" b="1" dirty="0" smtClean="0">
                <a:solidFill>
                  <a:schemeClr val="bg1"/>
                </a:solidFill>
                <a:latin typeface="ＭＳ Ｐゴシック" panose="020B0600070205080204" pitchFamily="50" charset="-128"/>
                <a:ea typeface="ＭＳ Ｐゴシック" panose="020B0600070205080204" pitchFamily="50" charset="-128"/>
              </a:rPr>
              <a:t>)</a:t>
            </a:r>
          </a:p>
        </p:txBody>
      </p:sp>
      <p:pic>
        <p:nvPicPr>
          <p:cNvPr id="83" name="Picture 7" descr="run204769_evt71902630_VP1Base.png"/>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05818" y="6196947"/>
            <a:ext cx="14628757" cy="9477810"/>
          </a:xfrm>
          <a:prstGeom prst="rect">
            <a:avLst/>
          </a:prstGeom>
          <a:ln>
            <a:noFill/>
          </a:ln>
        </p:spPr>
      </p:pic>
      <p:sp>
        <p:nvSpPr>
          <p:cNvPr id="82" name="TextBox 6"/>
          <p:cNvSpPr txBox="1"/>
          <p:nvPr/>
        </p:nvSpPr>
        <p:spPr>
          <a:xfrm>
            <a:off x="18056060" y="16325749"/>
            <a:ext cx="10339691" cy="1077218"/>
          </a:xfrm>
          <a:prstGeom prst="rect">
            <a:avLst/>
          </a:prstGeom>
          <a:noFill/>
          <a:ln>
            <a:noFill/>
          </a:ln>
        </p:spPr>
        <p:txBody>
          <a:bodyPr wrap="square" rtlCol="0">
            <a:spAutoFit/>
          </a:bodyPr>
          <a:lstStyle/>
          <a:p>
            <a:pPr algn="ctr" eaLnBrk="0" hangingPunct="0"/>
            <a:r>
              <a:rPr kumimoji="0" lang="en-US" sz="3200" b="1" dirty="0" err="1">
                <a:solidFill>
                  <a:schemeClr val="bg1"/>
                </a:solidFill>
                <a:latin typeface="ＭＳ Ｐゴシック" panose="020B0600070205080204" pitchFamily="50" charset="-128"/>
                <a:ea typeface="ＭＳ Ｐゴシック" panose="020B0600070205080204" pitchFamily="50" charset="-128"/>
              </a:rPr>
              <a:t>p</a:t>
            </a:r>
            <a:r>
              <a:rPr kumimoji="0" lang="en-US" sz="3200" b="1" baseline="-25000" dirty="0" err="1">
                <a:solidFill>
                  <a:schemeClr val="bg1"/>
                </a:solidFill>
                <a:latin typeface="ＭＳ Ｐゴシック" panose="020B0600070205080204" pitchFamily="50" charset="-128"/>
                <a:ea typeface="ＭＳ Ｐゴシック" panose="020B0600070205080204" pitchFamily="50" charset="-128"/>
              </a:rPr>
              <a:t>T</a:t>
            </a:r>
            <a:r>
              <a:rPr kumimoji="0" lang="en-US" sz="3200" b="1" dirty="0">
                <a:solidFill>
                  <a:schemeClr val="bg1"/>
                </a:solidFill>
                <a:latin typeface="ＭＳ Ｐゴシック" panose="020B0600070205080204" pitchFamily="50" charset="-128"/>
                <a:ea typeface="ＭＳ Ｐゴシック" panose="020B0600070205080204" pitchFamily="50" charset="-128"/>
              </a:rPr>
              <a:t> </a:t>
            </a:r>
            <a:r>
              <a:rPr kumimoji="0" lang="en-US" sz="3200" b="1" dirty="0" smtClean="0">
                <a:solidFill>
                  <a:schemeClr val="bg1"/>
                </a:solidFill>
                <a:latin typeface="ＭＳ Ｐゴシック" panose="020B0600070205080204" pitchFamily="50" charset="-128"/>
                <a:ea typeface="ＭＳ Ｐゴシック" panose="020B0600070205080204" pitchFamily="50" charset="-128"/>
              </a:rPr>
              <a:t>(</a:t>
            </a:r>
            <a:r>
              <a:rPr kumimoji="0" lang="en-US" sz="3200" b="1" dirty="0" err="1" smtClean="0">
                <a:solidFill>
                  <a:schemeClr val="bg1"/>
                </a:solidFill>
                <a:latin typeface="ＭＳ Ｐゴシック" panose="020B0600070205080204" pitchFamily="50" charset="-128"/>
                <a:ea typeface="ＭＳ Ｐゴシック" panose="020B0600070205080204" pitchFamily="50" charset="-128"/>
                <a:cs typeface="Lucida Grande"/>
              </a:rPr>
              <a:t>muons</a:t>
            </a:r>
            <a:r>
              <a:rPr kumimoji="0" lang="en-US" sz="3200" b="1" dirty="0" smtClean="0">
                <a:solidFill>
                  <a:schemeClr val="bg1"/>
                </a:solidFill>
                <a:latin typeface="ＭＳ Ｐゴシック" panose="020B0600070205080204" pitchFamily="50" charset="-128"/>
                <a:ea typeface="ＭＳ Ｐゴシック" panose="020B0600070205080204" pitchFamily="50" charset="-128"/>
              </a:rPr>
              <a:t>)</a:t>
            </a:r>
            <a:r>
              <a:rPr kumimoji="0" lang="en-US" sz="3200" b="1" dirty="0">
                <a:solidFill>
                  <a:schemeClr val="bg1"/>
                </a:solidFill>
                <a:latin typeface="ＭＳ Ｐゴシック" panose="020B0600070205080204" pitchFamily="50" charset="-128"/>
                <a:ea typeface="ＭＳ Ｐゴシック" panose="020B0600070205080204" pitchFamily="50" charset="-128"/>
              </a:rPr>
              <a:t>= </a:t>
            </a:r>
            <a:r>
              <a:rPr kumimoji="0" lang="en-US" sz="3200" b="1" dirty="0" smtClean="0">
                <a:solidFill>
                  <a:schemeClr val="bg1"/>
                </a:solidFill>
                <a:latin typeface="ＭＳ Ｐゴシック" panose="020B0600070205080204" pitchFamily="50" charset="-128"/>
                <a:ea typeface="ＭＳ Ｐゴシック" panose="020B0600070205080204" pitchFamily="50" charset="-128"/>
              </a:rPr>
              <a:t>36.1, 47.5, 26.4, 71 .7GeV   </a:t>
            </a:r>
          </a:p>
          <a:p>
            <a:pPr algn="ctr" eaLnBrk="0" hangingPunct="0"/>
            <a:r>
              <a:rPr kumimoji="0" lang="en-US" sz="3200" b="1" dirty="0" smtClean="0">
                <a:solidFill>
                  <a:schemeClr val="bg1"/>
                </a:solidFill>
                <a:latin typeface="ＭＳ Ｐゴシック" panose="020B0600070205080204" pitchFamily="50" charset="-128"/>
                <a:ea typeface="ＭＳ Ｐゴシック" panose="020B0600070205080204" pitchFamily="50" charset="-128"/>
              </a:rPr>
              <a:t>m</a:t>
            </a:r>
            <a:r>
              <a:rPr kumimoji="0" lang="en-US" sz="3200" b="1" baseline="-25000" dirty="0" smtClean="0">
                <a:solidFill>
                  <a:schemeClr val="bg1"/>
                </a:solidFill>
                <a:latin typeface="ＭＳ Ｐゴシック" panose="020B0600070205080204" pitchFamily="50" charset="-128"/>
                <a:ea typeface="ＭＳ Ｐゴシック" panose="020B0600070205080204" pitchFamily="50" charset="-128"/>
              </a:rPr>
              <a:t>12</a:t>
            </a:r>
            <a:r>
              <a:rPr kumimoji="0" lang="en-US" sz="3200" b="1" dirty="0" smtClean="0">
                <a:solidFill>
                  <a:schemeClr val="bg1"/>
                </a:solidFill>
                <a:latin typeface="ＭＳ Ｐゴシック" panose="020B0600070205080204" pitchFamily="50" charset="-128"/>
                <a:ea typeface="ＭＳ Ｐゴシック" panose="020B0600070205080204" pitchFamily="50" charset="-128"/>
              </a:rPr>
              <a:t>= 86.3 GeV, m</a:t>
            </a:r>
            <a:r>
              <a:rPr kumimoji="0" lang="en-US" sz="3200" b="1" baseline="-25000" dirty="0" smtClean="0">
                <a:solidFill>
                  <a:schemeClr val="bg1"/>
                </a:solidFill>
                <a:latin typeface="ＭＳ Ｐゴシック" panose="020B0600070205080204" pitchFamily="50" charset="-128"/>
                <a:ea typeface="ＭＳ Ｐゴシック" panose="020B0600070205080204" pitchFamily="50" charset="-128"/>
              </a:rPr>
              <a:t>34</a:t>
            </a:r>
            <a:r>
              <a:rPr kumimoji="0" lang="en-US" sz="3200" b="1" dirty="0" smtClean="0">
                <a:solidFill>
                  <a:schemeClr val="bg1"/>
                </a:solidFill>
                <a:latin typeface="ＭＳ Ｐゴシック" panose="020B0600070205080204" pitchFamily="50" charset="-128"/>
                <a:ea typeface="ＭＳ Ｐゴシック" panose="020B0600070205080204" pitchFamily="50" charset="-128"/>
              </a:rPr>
              <a:t>= 31.6 GeV, </a:t>
            </a:r>
            <a:r>
              <a:rPr kumimoji="0" lang="en-US" sz="2400" b="1" dirty="0" smtClean="0">
                <a:solidFill>
                  <a:schemeClr val="bg1"/>
                </a:solidFill>
                <a:latin typeface="ＭＳ Ｐゴシック" panose="020B0600070205080204" pitchFamily="50" charset="-128"/>
                <a:ea typeface="ＭＳ Ｐゴシック" panose="020B0600070205080204" pitchFamily="50" charset="-128"/>
              </a:rPr>
              <a:t>15 reconstructed vertices</a:t>
            </a:r>
          </a:p>
        </p:txBody>
      </p:sp>
      <p:sp>
        <p:nvSpPr>
          <p:cNvPr id="19" name="テキスト ボックス 18"/>
          <p:cNvSpPr txBox="1"/>
          <p:nvPr/>
        </p:nvSpPr>
        <p:spPr>
          <a:xfrm>
            <a:off x="885486" y="3661603"/>
            <a:ext cx="16379805" cy="923330"/>
          </a:xfrm>
          <a:prstGeom prst="rect">
            <a:avLst/>
          </a:prstGeom>
          <a:solidFill>
            <a:srgbClr val="FFFF00"/>
          </a:solidFill>
        </p:spPr>
        <p:txBody>
          <a:bodyPr wrap="none" rtlCol="0">
            <a:spAutoFit/>
          </a:bodyPr>
          <a:lstStyle/>
          <a:p>
            <a:r>
              <a:rPr kumimoji="1" lang="en-US" altLang="ja-JP" sz="5400" dirty="0" smtClean="0">
                <a:latin typeface="ＭＳ Ｐゴシック" panose="020B0600070205080204" pitchFamily="50" charset="-128"/>
                <a:ea typeface="ＭＳ Ｐゴシック" panose="020B0600070205080204" pitchFamily="50" charset="-128"/>
              </a:rPr>
              <a:t>2012</a:t>
            </a:r>
            <a:r>
              <a:rPr kumimoji="1" lang="ja-JP" altLang="en-US" sz="5400" dirty="0" smtClean="0">
                <a:latin typeface="ＭＳ Ｐゴシック" panose="020B0600070205080204" pitchFamily="50" charset="-128"/>
                <a:ea typeface="ＭＳ Ｐゴシック" panose="020B0600070205080204" pitchFamily="50" charset="-128"/>
              </a:rPr>
              <a:t>年</a:t>
            </a:r>
            <a:r>
              <a:rPr kumimoji="1" lang="en-US" altLang="ja-JP" sz="5400" dirty="0" smtClean="0">
                <a:latin typeface="ＭＳ Ｐゴシック" panose="020B0600070205080204" pitchFamily="50" charset="-128"/>
                <a:ea typeface="ＭＳ Ｐゴシック" panose="020B0600070205080204" pitchFamily="50" charset="-128"/>
              </a:rPr>
              <a:t>7</a:t>
            </a:r>
            <a:r>
              <a:rPr kumimoji="1" lang="ja-JP" altLang="en-US" sz="5400" dirty="0" smtClean="0">
                <a:latin typeface="ＭＳ Ｐゴシック" panose="020B0600070205080204" pitchFamily="50" charset="-128"/>
                <a:ea typeface="ＭＳ Ｐゴシック" panose="020B0600070205080204" pitchFamily="50" charset="-128"/>
              </a:rPr>
              <a:t>月４日　ヒッグス粒子と考えられる新粒子を発見</a:t>
            </a:r>
            <a:endParaRPr kumimoji="1" lang="ja-JP" altLang="en-US" sz="5400" dirty="0">
              <a:latin typeface="ＭＳ Ｐゴシック" panose="020B0600070205080204" pitchFamily="50" charset="-128"/>
              <a:ea typeface="ＭＳ Ｐゴシック" panose="020B0600070205080204" pitchFamily="50" charset="-128"/>
            </a:endParaRPr>
          </a:p>
        </p:txBody>
      </p:sp>
      <p:sp>
        <p:nvSpPr>
          <p:cNvPr id="87" name="テキスト ボックス 86"/>
          <p:cNvSpPr txBox="1"/>
          <p:nvPr/>
        </p:nvSpPr>
        <p:spPr>
          <a:xfrm>
            <a:off x="371901" y="18208440"/>
            <a:ext cx="8040984" cy="923330"/>
          </a:xfrm>
          <a:prstGeom prst="rect">
            <a:avLst/>
          </a:prstGeom>
          <a:solidFill>
            <a:srgbClr val="FFFF00"/>
          </a:solidFill>
        </p:spPr>
        <p:txBody>
          <a:bodyPr wrap="none" rtlCol="0">
            <a:spAutoFit/>
          </a:bodyPr>
          <a:lstStyle/>
          <a:p>
            <a:r>
              <a:rPr lang="ja-JP" altLang="en-US" sz="5400" dirty="0" smtClean="0">
                <a:latin typeface="ＭＳ Ｐゴシック" panose="020B0600070205080204" pitchFamily="50" charset="-128"/>
                <a:ea typeface="ＭＳ Ｐゴシック" panose="020B0600070205080204" pitchFamily="50" charset="-128"/>
              </a:rPr>
              <a:t>ヒッグス粒子の精密測定</a:t>
            </a:r>
            <a:r>
              <a:rPr lang="ja-JP" altLang="en-US" sz="5400" dirty="0">
                <a:latin typeface="ＭＳ Ｐゴシック" panose="020B0600070205080204" pitchFamily="50" charset="-128"/>
                <a:ea typeface="ＭＳ Ｐゴシック" panose="020B0600070205080204" pitchFamily="50" charset="-128"/>
              </a:rPr>
              <a:t>へ</a:t>
            </a:r>
            <a:endParaRPr kumimoji="1" lang="ja-JP" altLang="en-US" sz="5400" dirty="0">
              <a:latin typeface="ＭＳ Ｐゴシック" panose="020B0600070205080204" pitchFamily="50" charset="-128"/>
              <a:ea typeface="ＭＳ Ｐゴシック" panose="020B0600070205080204" pitchFamily="50" charset="-128"/>
            </a:endParaRPr>
          </a:p>
        </p:txBody>
      </p:sp>
      <p:sp>
        <p:nvSpPr>
          <p:cNvPr id="89" name="正方形/長方形 10"/>
          <p:cNvSpPr>
            <a:spLocks noChangeArrowheads="1"/>
          </p:cNvSpPr>
          <p:nvPr/>
        </p:nvSpPr>
        <p:spPr bwMode="auto">
          <a:xfrm>
            <a:off x="8651619" y="18003494"/>
            <a:ext cx="21375317" cy="1384411"/>
          </a:xfrm>
          <a:prstGeom prst="rect">
            <a:avLst/>
          </a:prstGeom>
          <a:noFill/>
          <a:ln w="9525">
            <a:noFill/>
            <a:miter lim="800000"/>
            <a:headEnd/>
            <a:tailEnd/>
          </a:ln>
        </p:spPr>
        <p:txBody>
          <a:bodyPr wrap="square" lIns="273745" tIns="136871" rIns="273745" bIns="136871">
            <a:spAutoFit/>
          </a:bodyPr>
          <a:lstStyle/>
          <a:p>
            <a:r>
              <a:rPr lang="en-US" altLang="ja-JP" b="1" dirty="0" smtClean="0">
                <a:latin typeface="ＭＳ Ｐゴシック" panose="020B0600070205080204" pitchFamily="50" charset="-128"/>
                <a:ea typeface="ＭＳ Ｐゴシック" panose="020B0600070205080204" pitchFamily="50" charset="-128"/>
                <a:cs typeface="Arial Unicode MS" pitchFamily="50" charset="-128"/>
              </a:rPr>
              <a:t>LHC</a:t>
            </a:r>
            <a:r>
              <a:rPr lang="ja-JP" altLang="en-US" b="1" dirty="0" smtClean="0">
                <a:latin typeface="ＭＳ Ｐゴシック" panose="020B0600070205080204" pitchFamily="50" charset="-128"/>
                <a:ea typeface="ＭＳ Ｐゴシック" panose="020B0600070205080204" pitchFamily="50" charset="-128"/>
                <a:cs typeface="Arial Unicode MS" pitchFamily="50" charset="-128"/>
              </a:rPr>
              <a:t>実験はヒッグス粒子発見だけでなくその精密測定も可能にする能力を</a:t>
            </a:r>
            <a:r>
              <a:rPr lang="ja-JP" altLang="en-US" b="1" dirty="0">
                <a:latin typeface="ＭＳ Ｐゴシック" panose="020B0600070205080204" pitchFamily="50" charset="-128"/>
                <a:ea typeface="ＭＳ Ｐゴシック" panose="020B0600070205080204" pitchFamily="50" charset="-128"/>
                <a:cs typeface="Arial Unicode MS" pitchFamily="50" charset="-128"/>
              </a:rPr>
              <a:t>持つ</a:t>
            </a:r>
            <a:r>
              <a:rPr lang="ja-JP" altLang="en-US" b="1" dirty="0" smtClean="0">
                <a:latin typeface="ＭＳ Ｐゴシック" panose="020B0600070205080204" pitchFamily="50" charset="-128"/>
                <a:ea typeface="ＭＳ Ｐゴシック" panose="020B0600070205080204" pitchFamily="50" charset="-128"/>
                <a:cs typeface="Arial Unicode MS" pitchFamily="50" charset="-128"/>
              </a:rPr>
              <a:t>。これまでに取得したデータを精密に調べた結果、今までのところ、新粒子が</a:t>
            </a:r>
            <a:r>
              <a:rPr lang="ja-JP" altLang="en-US" b="1" dirty="0" smtClean="0">
                <a:solidFill>
                  <a:srgbClr val="FF0000"/>
                </a:solidFill>
                <a:latin typeface="ＭＳ Ｐゴシック" panose="020B0600070205080204" pitchFamily="50" charset="-128"/>
                <a:ea typeface="ＭＳ Ｐゴシック" panose="020B0600070205080204" pitchFamily="50" charset="-128"/>
                <a:cs typeface="Arial Unicode MS" pitchFamily="50" charset="-128"/>
              </a:rPr>
              <a:t>標準理論ヒッグス粒子と矛盾していない</a:t>
            </a:r>
            <a:r>
              <a:rPr lang="ja-JP" altLang="en-US" b="1" dirty="0" smtClean="0">
                <a:latin typeface="ＭＳ Ｐゴシック" panose="020B0600070205080204" pitchFamily="50" charset="-128"/>
                <a:ea typeface="ＭＳ Ｐゴシック" panose="020B0600070205080204" pitchFamily="50" charset="-128"/>
                <a:cs typeface="Arial Unicode MS" pitchFamily="50" charset="-128"/>
              </a:rPr>
              <a:t>。</a:t>
            </a:r>
            <a:endParaRPr lang="en-US" altLang="ja-JP" b="1" dirty="0">
              <a:latin typeface="ＭＳ Ｐゴシック" panose="020B0600070205080204" pitchFamily="50" charset="-128"/>
              <a:ea typeface="ＭＳ Ｐゴシック" panose="020B0600070205080204" pitchFamily="50" charset="-128"/>
              <a:cs typeface="Arial Unicode MS" pitchFamily="50" charset="-128"/>
            </a:endParaRPr>
          </a:p>
        </p:txBody>
      </p:sp>
      <p:sp>
        <p:nvSpPr>
          <p:cNvPr id="95" name="テキスト ボックス 99"/>
          <p:cNvSpPr txBox="1">
            <a:spLocks noChangeArrowheads="1"/>
          </p:cNvSpPr>
          <p:nvPr/>
        </p:nvSpPr>
        <p:spPr bwMode="auto">
          <a:xfrm>
            <a:off x="4801144" y="20623407"/>
            <a:ext cx="2217274" cy="707886"/>
          </a:xfrm>
          <a:prstGeom prst="rect">
            <a:avLst/>
          </a:prstGeom>
          <a:noFill/>
          <a:ln w="9525">
            <a:noFill/>
            <a:miter lim="800000"/>
            <a:headEnd/>
            <a:tailEnd/>
          </a:ln>
        </p:spPr>
        <p:txBody>
          <a:bodyPr wrap="none">
            <a:spAutoFit/>
          </a:bodyPr>
          <a:lstStyle/>
          <a:p>
            <a:r>
              <a:rPr lang="en-US" altLang="ja-JP" sz="4000" b="1" dirty="0">
                <a:latin typeface="ＭＳ Ｐゴシック" panose="020B0600070205080204" pitchFamily="50" charset="-128"/>
                <a:ea typeface="ＭＳ Ｐゴシック" panose="020B0600070205080204" pitchFamily="50" charset="-128"/>
              </a:rPr>
              <a:t>H</a:t>
            </a:r>
            <a:r>
              <a:rPr lang="ja-JP" altLang="en-US" sz="4000" b="1" dirty="0" smtClean="0">
                <a:latin typeface="ＭＳ Ｐゴシック" panose="020B0600070205080204" pitchFamily="50" charset="-128"/>
                <a:ea typeface="ＭＳ Ｐゴシック" panose="020B0600070205080204" pitchFamily="50" charset="-128"/>
              </a:rPr>
              <a:t>→</a:t>
            </a:r>
            <a:r>
              <a:rPr lang="en-US" altLang="ja-JP" sz="4000" b="1" dirty="0">
                <a:latin typeface="ＭＳ Ｐゴシック" panose="020B0600070205080204" pitchFamily="50" charset="-128"/>
                <a:ea typeface="ＭＳ Ｐゴシック" panose="020B0600070205080204" pitchFamily="50" charset="-128"/>
              </a:rPr>
              <a:t> </a:t>
            </a:r>
            <a:r>
              <a:rPr lang="en-US" altLang="ja-JP" sz="4000" b="1" dirty="0" err="1" smtClean="0">
                <a:latin typeface="ＭＳ Ｐゴシック" panose="020B0600070205080204" pitchFamily="50" charset="-128"/>
                <a:ea typeface="ＭＳ Ｐゴシック" panose="020B0600070205080204" pitchFamily="50" charset="-128"/>
              </a:rPr>
              <a:t>γγ</a:t>
            </a:r>
            <a:endParaRPr lang="ja-JP" altLang="en-US" sz="4000" b="1" baseline="30000" dirty="0">
              <a:latin typeface="ＭＳ Ｐゴシック" panose="020B0600070205080204" pitchFamily="50" charset="-128"/>
              <a:ea typeface="ＭＳ Ｐゴシック" panose="020B0600070205080204" pitchFamily="50" charset="-128"/>
            </a:endParaRPr>
          </a:p>
        </p:txBody>
      </p:sp>
      <p:sp>
        <p:nvSpPr>
          <p:cNvPr id="97" name="テキスト ボックス 99"/>
          <p:cNvSpPr txBox="1">
            <a:spLocks noChangeArrowheads="1"/>
          </p:cNvSpPr>
          <p:nvPr/>
        </p:nvSpPr>
        <p:spPr bwMode="auto">
          <a:xfrm>
            <a:off x="8532856" y="20606415"/>
            <a:ext cx="4273927" cy="707886"/>
          </a:xfrm>
          <a:prstGeom prst="rect">
            <a:avLst/>
          </a:prstGeom>
          <a:noFill/>
          <a:ln w="9525">
            <a:noFill/>
            <a:miter lim="800000"/>
            <a:headEnd/>
            <a:tailEnd/>
          </a:ln>
        </p:spPr>
        <p:txBody>
          <a:bodyPr wrap="none">
            <a:spAutoFit/>
          </a:bodyPr>
          <a:lstStyle/>
          <a:p>
            <a:r>
              <a:rPr lang="en-US" altLang="ja-JP" sz="4000" b="1" dirty="0">
                <a:latin typeface="ＭＳ Ｐゴシック" panose="020B0600070205080204" pitchFamily="50" charset="-128"/>
                <a:ea typeface="ＭＳ Ｐゴシック" panose="020B0600070205080204" pitchFamily="50" charset="-128"/>
              </a:rPr>
              <a:t>H</a:t>
            </a:r>
            <a:r>
              <a:rPr lang="ja-JP" altLang="en-US" sz="4000" b="1" dirty="0" smtClean="0">
                <a:latin typeface="ＭＳ Ｐゴシック" panose="020B0600070205080204" pitchFamily="50" charset="-128"/>
                <a:ea typeface="ＭＳ Ｐゴシック" panose="020B0600070205080204" pitchFamily="50" charset="-128"/>
              </a:rPr>
              <a:t>→</a:t>
            </a:r>
            <a:r>
              <a:rPr lang="en-US" altLang="ja-JP" sz="4000" b="1" dirty="0" smtClean="0">
                <a:latin typeface="ＭＳ Ｐゴシック" panose="020B0600070205080204" pitchFamily="50" charset="-128"/>
                <a:ea typeface="ＭＳ Ｐゴシック" panose="020B0600070205080204" pitchFamily="50" charset="-128"/>
              </a:rPr>
              <a:t>ZZ</a:t>
            </a:r>
            <a:r>
              <a:rPr lang="ja-JP" altLang="en-US" sz="4000" b="1" dirty="0" smtClean="0">
                <a:latin typeface="ＭＳ Ｐゴシック" panose="020B0600070205080204" pitchFamily="50" charset="-128"/>
                <a:ea typeface="ＭＳ Ｐゴシック" panose="020B0600070205080204" pitchFamily="50" charset="-128"/>
              </a:rPr>
              <a:t>→</a:t>
            </a:r>
            <a:r>
              <a:rPr lang="en-US" altLang="ja-JP" sz="4000" b="1" dirty="0" smtClean="0">
                <a:latin typeface="ＭＳ Ｐゴシック" panose="020B0600070205080204" pitchFamily="50" charset="-128"/>
                <a:ea typeface="ＭＳ Ｐゴシック" panose="020B0600070205080204" pitchFamily="50" charset="-128"/>
              </a:rPr>
              <a:t>4 leptons </a:t>
            </a:r>
            <a:endParaRPr lang="ja-JP" altLang="en-US" sz="4000" b="1" baseline="30000" dirty="0">
              <a:latin typeface="ＭＳ Ｐゴシック" panose="020B0600070205080204" pitchFamily="50" charset="-128"/>
              <a:ea typeface="ＭＳ Ｐゴシック" panose="020B0600070205080204" pitchFamily="50" charset="-128"/>
            </a:endParaRPr>
          </a:p>
        </p:txBody>
      </p:sp>
      <p:sp>
        <p:nvSpPr>
          <p:cNvPr id="99" name="正方形/長方形 98"/>
          <p:cNvSpPr/>
          <p:nvPr/>
        </p:nvSpPr>
        <p:spPr>
          <a:xfrm>
            <a:off x="18953237" y="20036110"/>
            <a:ext cx="10033772" cy="1384995"/>
          </a:xfrm>
          <a:prstGeom prst="rect">
            <a:avLst/>
          </a:prstGeom>
        </p:spPr>
        <p:txBody>
          <a:bodyPr wrap="none">
            <a:spAutoFit/>
          </a:bodyPr>
          <a:lstStyle/>
          <a:p>
            <a:pPr algn="ctr"/>
            <a:r>
              <a:rPr lang="ja-JP" altLang="en-US" b="1" dirty="0">
                <a:latin typeface="ＭＳ Ｐゴシック" panose="020B0600070205080204" pitchFamily="50" charset="-128"/>
                <a:ea typeface="ＭＳ Ｐゴシック" panose="020B0600070205080204" pitchFamily="50" charset="-128"/>
                <a:cs typeface="Arial Unicode MS" pitchFamily="50" charset="-128"/>
                <a:sym typeface="Wingdings" pitchFamily="2" charset="2"/>
              </a:rPr>
              <a:t>ヒッグス粒子の質量</a:t>
            </a:r>
            <a:r>
              <a:rPr lang="ja-JP" altLang="en-US" b="1" dirty="0" smtClean="0">
                <a:latin typeface="ＭＳ Ｐゴシック" panose="020B0600070205080204" pitchFamily="50" charset="-128"/>
                <a:ea typeface="ＭＳ Ｐゴシック" panose="020B0600070205080204" pitchFamily="50" charset="-128"/>
                <a:cs typeface="Arial Unicode MS" pitchFamily="50" charset="-128"/>
                <a:sym typeface="Wingdings" pitchFamily="2" charset="2"/>
              </a:rPr>
              <a:t>は</a:t>
            </a:r>
            <a:endParaRPr lang="en-US" altLang="ja-JP" b="1" dirty="0">
              <a:latin typeface="ＭＳ Ｐゴシック" panose="020B0600070205080204" pitchFamily="50" charset="-128"/>
              <a:ea typeface="ＭＳ Ｐゴシック" panose="020B0600070205080204" pitchFamily="50" charset="-128"/>
              <a:cs typeface="Arial Unicode MS" pitchFamily="50" charset="-128"/>
              <a:sym typeface="Wingdings" pitchFamily="2" charset="2"/>
            </a:endParaRPr>
          </a:p>
          <a:p>
            <a:r>
              <a:rPr lang="en-US" altLang="ja-JP" sz="4800" b="1" dirty="0" smtClean="0">
                <a:solidFill>
                  <a:srgbClr val="FF0000"/>
                </a:solidFill>
                <a:latin typeface="HG創英角ﾎﾟｯﾌﾟ体" panose="040B0A09000000000000" pitchFamily="49" charset="-128"/>
                <a:ea typeface="HG創英角ﾎﾟｯﾌﾟ体" panose="040B0A09000000000000" pitchFamily="49" charset="-128"/>
              </a:rPr>
              <a:t>124.97±0.24±0.16</a:t>
            </a:r>
            <a:r>
              <a:rPr lang="ja-JP" altLang="en-US" sz="4800" b="1" dirty="0" smtClean="0">
                <a:solidFill>
                  <a:srgbClr val="FF0000"/>
                </a:solidFill>
                <a:latin typeface="HG創英角ﾎﾟｯﾌﾟ体" panose="040B0A09000000000000" pitchFamily="49" charset="-128"/>
                <a:ea typeface="HG創英角ﾎﾟｯﾌﾟ体" panose="040B0A09000000000000" pitchFamily="49" charset="-128"/>
              </a:rPr>
              <a:t> </a:t>
            </a:r>
            <a:r>
              <a:rPr lang="en-US" altLang="ja-JP" sz="4800" b="1" dirty="0" smtClean="0">
                <a:solidFill>
                  <a:srgbClr val="FF0000"/>
                </a:solidFill>
                <a:latin typeface="HG創英角ﾎﾟｯﾌﾟ体" panose="040B0A09000000000000" pitchFamily="49" charset="-128"/>
                <a:ea typeface="HG創英角ﾎﾟｯﾌﾟ体" panose="040B0A09000000000000" pitchFamily="49" charset="-128"/>
              </a:rPr>
              <a:t>GeV (world record)</a:t>
            </a:r>
            <a:endParaRPr lang="ja-JP" altLang="en-US" sz="4800" b="1" dirty="0">
              <a:solidFill>
                <a:srgbClr val="FF0000"/>
              </a:solidFill>
              <a:latin typeface="HG創英角ﾎﾟｯﾌﾟ体" panose="040B0A09000000000000" pitchFamily="49" charset="-128"/>
              <a:ea typeface="HG創英角ﾎﾟｯﾌﾟ体" panose="040B0A09000000000000" pitchFamily="49" charset="-128"/>
            </a:endParaRPr>
          </a:p>
        </p:txBody>
      </p:sp>
      <p:sp>
        <p:nvSpPr>
          <p:cNvPr id="21" name="テキスト ボックス 20"/>
          <p:cNvSpPr txBox="1"/>
          <p:nvPr/>
        </p:nvSpPr>
        <p:spPr>
          <a:xfrm>
            <a:off x="19892515" y="21709190"/>
            <a:ext cx="4506362" cy="646331"/>
          </a:xfrm>
          <a:prstGeom prst="rect">
            <a:avLst/>
          </a:prstGeom>
          <a:noFill/>
        </p:spPr>
        <p:txBody>
          <a:bodyPr wrap="none" rtlCol="0">
            <a:spAutoFit/>
          </a:bodyPr>
          <a:lstStyle/>
          <a:p>
            <a:r>
              <a:rPr lang="ja-JP" altLang="en-US" b="1" dirty="0" smtClean="0">
                <a:latin typeface="ＭＳ Ｐゴシック" panose="020B0600070205080204" pitchFamily="50" charset="-128"/>
                <a:ea typeface="ＭＳ Ｐゴシック" panose="020B0600070205080204" pitchFamily="50" charset="-128"/>
              </a:rPr>
              <a:t>統計誤差　　系統誤差</a:t>
            </a:r>
            <a:endParaRPr kumimoji="1" lang="ja-JP" altLang="en-US" b="1" dirty="0">
              <a:latin typeface="ＭＳ Ｐゴシック" panose="020B0600070205080204" pitchFamily="50" charset="-128"/>
              <a:ea typeface="ＭＳ Ｐゴシック" panose="020B0600070205080204" pitchFamily="50" charset="-128"/>
            </a:endParaRPr>
          </a:p>
        </p:txBody>
      </p:sp>
      <p:cxnSp>
        <p:nvCxnSpPr>
          <p:cNvPr id="23" name="直線矢印コネクタ 22"/>
          <p:cNvCxnSpPr/>
          <p:nvPr/>
        </p:nvCxnSpPr>
        <p:spPr bwMode="auto">
          <a:xfrm flipV="1">
            <a:off x="20988610" y="21404262"/>
            <a:ext cx="275500" cy="2975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0" name="直線矢印コネクタ 99"/>
          <p:cNvCxnSpPr/>
          <p:nvPr/>
        </p:nvCxnSpPr>
        <p:spPr bwMode="auto">
          <a:xfrm flipH="1" flipV="1">
            <a:off x="23204168" y="21404262"/>
            <a:ext cx="96722" cy="31711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6" name="正方形/長方形 10"/>
          <p:cNvSpPr>
            <a:spLocks noChangeArrowheads="1"/>
          </p:cNvSpPr>
          <p:nvPr/>
        </p:nvSpPr>
        <p:spPr bwMode="auto">
          <a:xfrm>
            <a:off x="690748" y="31385354"/>
            <a:ext cx="5720753" cy="1938409"/>
          </a:xfrm>
          <a:prstGeom prst="rect">
            <a:avLst/>
          </a:prstGeom>
          <a:noFill/>
          <a:ln w="9525">
            <a:noFill/>
            <a:miter lim="800000"/>
            <a:headEnd/>
            <a:tailEnd/>
          </a:ln>
        </p:spPr>
        <p:txBody>
          <a:bodyPr wrap="square" lIns="273745" tIns="136871" rIns="273745" bIns="136871">
            <a:spAutoFit/>
          </a:bodyPr>
          <a:lstStyle/>
          <a:p>
            <a:r>
              <a:rPr lang="ja-JP" altLang="en-US" b="1" dirty="0" smtClean="0">
                <a:latin typeface="ＭＳ Ｐゴシック" panose="020B0600070205080204" pitchFamily="50" charset="-128"/>
                <a:ea typeface="ＭＳ Ｐゴシック" panose="020B0600070205080204" pitchFamily="50" charset="-128"/>
                <a:cs typeface="Arial Unicode MS" pitchFamily="50" charset="-128"/>
              </a:rPr>
              <a:t>測定されたヒッグス粒子が標準理論のパラメーター内にあることを示唆。</a:t>
            </a:r>
            <a:endParaRPr lang="en-US" altLang="ja-JP" b="1" dirty="0" smtClean="0">
              <a:latin typeface="ＭＳ Ｐゴシック" panose="020B0600070205080204" pitchFamily="50" charset="-128"/>
              <a:ea typeface="ＭＳ Ｐゴシック" panose="020B0600070205080204" pitchFamily="50" charset="-128"/>
              <a:cs typeface="Arial Unicode MS" pitchFamily="50" charset="-128"/>
            </a:endParaRPr>
          </a:p>
        </p:txBody>
      </p:sp>
      <p:sp>
        <p:nvSpPr>
          <p:cNvPr id="137" name="右矢印 136"/>
          <p:cNvSpPr/>
          <p:nvPr/>
        </p:nvSpPr>
        <p:spPr bwMode="auto">
          <a:xfrm>
            <a:off x="6580828" y="32038586"/>
            <a:ext cx="505689" cy="61115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p:txBody>
      </p:sp>
      <p:sp>
        <p:nvSpPr>
          <p:cNvPr id="114" name="Rectangle 2"/>
          <p:cNvSpPr txBox="1">
            <a:spLocks noChangeArrowheads="1"/>
          </p:cNvSpPr>
          <p:nvPr/>
        </p:nvSpPr>
        <p:spPr bwMode="auto">
          <a:xfrm>
            <a:off x="449403" y="29182485"/>
            <a:ext cx="6730997" cy="1102215"/>
          </a:xfrm>
          <a:prstGeom prst="rect">
            <a:avLst/>
          </a:prstGeom>
          <a:solidFill>
            <a:srgbClr val="FFCCFF"/>
          </a:solidFill>
          <a:ln w="63500">
            <a:solidFill>
              <a:schemeClr val="tx1"/>
            </a:solidFill>
            <a:miter lim="800000"/>
            <a:headEnd/>
            <a:tailEnd/>
          </a:ln>
          <a:effectLst>
            <a:outerShdw blurRad="38100" dist="114300" dir="2700000" algn="tl" rotWithShape="0">
              <a:prstClr val="black">
                <a:alpha val="40000"/>
              </a:prstClr>
            </a:outerShdw>
          </a:effectLst>
        </p:spPr>
        <p:txBody>
          <a:bodyPr lIns="417581" tIns="208790" rIns="417581" bIns="208790" anchor="ctr"/>
          <a:lstStyle/>
          <a:p>
            <a:pPr algn="ctr" defTabSz="4172130">
              <a:defRPr/>
            </a:pPr>
            <a:r>
              <a:rPr lang="ja-JP" altLang="en-US" sz="5900" b="1" kern="0" dirty="0">
                <a:solidFill>
                  <a:srgbClr val="FF0000"/>
                </a:solidFill>
                <a:latin typeface="ＭＳ Ｐゴシック" panose="020B0600070205080204" pitchFamily="50" charset="-128"/>
                <a:ea typeface="ＭＳ Ｐゴシック" panose="020B0600070205080204" pitchFamily="50" charset="-128"/>
                <a:cs typeface="Arial Unicode MS" pitchFamily="50" charset="-128"/>
              </a:rPr>
              <a:t>標</a:t>
            </a:r>
            <a:r>
              <a:rPr lang="ja-JP" altLang="en-US" sz="5900" b="1" kern="0" dirty="0" smtClean="0">
                <a:solidFill>
                  <a:srgbClr val="FF0000"/>
                </a:solidFill>
                <a:latin typeface="ＭＳ Ｐゴシック" panose="020B0600070205080204" pitchFamily="50" charset="-128"/>
                <a:ea typeface="ＭＳ Ｐゴシック" panose="020B0600070205080204" pitchFamily="50" charset="-128"/>
                <a:cs typeface="Arial Unicode MS" pitchFamily="50" charset="-128"/>
              </a:rPr>
              <a:t>準</a:t>
            </a:r>
            <a:r>
              <a:rPr lang="ja-JP" altLang="en-US" sz="5900" b="1" kern="0" dirty="0">
                <a:solidFill>
                  <a:srgbClr val="FF0000"/>
                </a:solidFill>
                <a:latin typeface="ＭＳ Ｐゴシック" panose="020B0600070205080204" pitchFamily="50" charset="-128"/>
                <a:ea typeface="ＭＳ Ｐゴシック" panose="020B0600070205080204" pitchFamily="50" charset="-128"/>
                <a:cs typeface="Arial Unicode MS" pitchFamily="50" charset="-128"/>
              </a:rPr>
              <a:t>理論</a:t>
            </a:r>
            <a:r>
              <a:rPr lang="ja-JP" altLang="en-US" sz="5900" b="1" kern="0" dirty="0" smtClean="0">
                <a:solidFill>
                  <a:srgbClr val="FF0000"/>
                </a:solidFill>
                <a:latin typeface="ＭＳ Ｐゴシック" panose="020B0600070205080204" pitchFamily="50" charset="-128"/>
                <a:ea typeface="ＭＳ Ｐゴシック" panose="020B0600070205080204" pitchFamily="50" charset="-128"/>
                <a:cs typeface="Arial Unicode MS" pitchFamily="50" charset="-128"/>
              </a:rPr>
              <a:t>との比較</a:t>
            </a:r>
            <a:endParaRPr lang="ja-JP" altLang="en-US" sz="5900" b="1" kern="0" dirty="0">
              <a:solidFill>
                <a:srgbClr val="FF0000"/>
              </a:solidFill>
              <a:latin typeface="ＭＳ Ｐゴシック" pitchFamily="50" charset="-128"/>
              <a:ea typeface="ＭＳ Ｐゴシック" pitchFamily="50" charset="-128"/>
              <a:cs typeface="Arial Unicode MS" pitchFamily="50" charset="-128"/>
            </a:endParaRPr>
          </a:p>
        </p:txBody>
      </p:sp>
      <p:grpSp>
        <p:nvGrpSpPr>
          <p:cNvPr id="18" name="図形グループ 17"/>
          <p:cNvGrpSpPr/>
          <p:nvPr/>
        </p:nvGrpSpPr>
        <p:grpSpPr>
          <a:xfrm>
            <a:off x="1209691" y="6989910"/>
            <a:ext cx="6840766" cy="5338916"/>
            <a:chOff x="1209691" y="6989910"/>
            <a:chExt cx="6840766" cy="5338916"/>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09691" y="6989910"/>
              <a:ext cx="6840766" cy="4795785"/>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209691" y="11683502"/>
              <a:ext cx="6840766" cy="645324"/>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bwMode="auto">
            <a:xfrm>
              <a:off x="1462963" y="11641806"/>
              <a:ext cx="323276" cy="2569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573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Times" pitchFamily="18" charset="0"/>
                <a:ea typeface="Osaka" pitchFamily="1" charset="-128"/>
              </a:endParaRPr>
            </a:p>
          </p:txBody>
        </p:sp>
      </p:grpSp>
      <p:sp>
        <p:nvSpPr>
          <p:cNvPr id="142" name="正方形/長方形 10"/>
          <p:cNvSpPr>
            <a:spLocks noChangeArrowheads="1"/>
          </p:cNvSpPr>
          <p:nvPr/>
        </p:nvSpPr>
        <p:spPr bwMode="auto">
          <a:xfrm>
            <a:off x="15773274" y="30477270"/>
            <a:ext cx="6083948" cy="3046404"/>
          </a:xfrm>
          <a:prstGeom prst="rect">
            <a:avLst/>
          </a:prstGeom>
          <a:noFill/>
          <a:ln w="9525">
            <a:noFill/>
            <a:miter lim="800000"/>
            <a:headEnd/>
            <a:tailEnd/>
          </a:ln>
        </p:spPr>
        <p:txBody>
          <a:bodyPr wrap="square" lIns="273745" tIns="136871" rIns="273745" bIns="136871">
            <a:spAutoFit/>
          </a:bodyPr>
          <a:lstStyle/>
          <a:p>
            <a:r>
              <a:rPr lang="ja-JP" altLang="en-US" b="1" dirty="0" smtClean="0">
                <a:latin typeface="ＭＳ Ｐゴシック" panose="020B0600070205080204" pitchFamily="50" charset="-128"/>
                <a:ea typeface="ＭＳ Ｐゴシック" panose="020B0600070205080204" pitchFamily="50" charset="-128"/>
                <a:cs typeface="Arial Unicode MS" pitchFamily="50" charset="-128"/>
              </a:rPr>
              <a:t>ヒッグス場は粒子に質量を与えることができる。これは、湯川結合として説明される</a:t>
            </a:r>
            <a:r>
              <a:rPr lang="en-US" altLang="ja-JP" b="1" dirty="0" smtClean="0">
                <a:latin typeface="ＭＳ Ｐゴシック" panose="020B0600070205080204" pitchFamily="50" charset="-128"/>
                <a:ea typeface="ＭＳ Ｐゴシック" panose="020B0600070205080204" pitchFamily="50" charset="-128"/>
                <a:cs typeface="Arial Unicode MS" pitchFamily="50" charset="-128"/>
              </a:rPr>
              <a:t>(</a:t>
            </a:r>
            <a:r>
              <a:rPr lang="ja-JP" altLang="en-US" b="1" dirty="0" smtClean="0">
                <a:latin typeface="ＭＳ Ｐゴシック" panose="020B0600070205080204" pitchFamily="50" charset="-128"/>
                <a:ea typeface="ＭＳ Ｐゴシック" panose="020B0600070205080204" pitchFamily="50" charset="-128"/>
                <a:cs typeface="Arial Unicode MS" pitchFamily="50" charset="-128"/>
              </a:rPr>
              <a:t>南部陽一郎博士、</a:t>
            </a:r>
            <a:r>
              <a:rPr lang="en-US" altLang="ja-JP" b="1" dirty="0" smtClean="0">
                <a:latin typeface="ＭＳ Ｐゴシック" panose="020B0600070205080204" pitchFamily="50" charset="-128"/>
                <a:ea typeface="ＭＳ Ｐゴシック" panose="020B0600070205080204" pitchFamily="50" charset="-128"/>
                <a:cs typeface="Arial Unicode MS" pitchFamily="50" charset="-128"/>
              </a:rPr>
              <a:t>2008</a:t>
            </a:r>
            <a:r>
              <a:rPr lang="ja-JP" altLang="en-US" dirty="0" smtClean="0"/>
              <a:t>年ノーベル物理学賞</a:t>
            </a:r>
            <a:r>
              <a:rPr lang="en-US" altLang="ja-JP" b="1" dirty="0" smtClean="0">
                <a:latin typeface="ＭＳ Ｐゴシック" panose="020B0600070205080204" pitchFamily="50" charset="-128"/>
                <a:ea typeface="ＭＳ Ｐゴシック" panose="020B0600070205080204" pitchFamily="50" charset="-128"/>
                <a:cs typeface="Arial Unicode MS" pitchFamily="50" charset="-128"/>
              </a:rPr>
              <a:t>)</a:t>
            </a:r>
            <a:r>
              <a:rPr lang="ja-JP" altLang="en-US" b="1" dirty="0" smtClean="0">
                <a:latin typeface="ＭＳ Ｐゴシック" panose="020B0600070205080204" pitchFamily="50" charset="-128"/>
                <a:ea typeface="ＭＳ Ｐゴシック" panose="020B0600070205080204" pitchFamily="50" charset="-128"/>
                <a:cs typeface="Arial Unicode MS" pitchFamily="50" charset="-128"/>
              </a:rPr>
              <a:t>。</a:t>
            </a:r>
            <a:endParaRPr lang="en-US" altLang="ja-JP" b="1" dirty="0" smtClean="0">
              <a:latin typeface="ＭＳ Ｐゴシック" panose="020B0600070205080204" pitchFamily="50" charset="-128"/>
              <a:ea typeface="ＭＳ Ｐゴシック" panose="020B0600070205080204" pitchFamily="50" charset="-128"/>
              <a:cs typeface="Arial Unicode MS" pitchFamily="50" charset="-128"/>
            </a:endParaRPr>
          </a:p>
        </p:txBody>
      </p:sp>
      <p:sp>
        <p:nvSpPr>
          <p:cNvPr id="143" name="テキスト ボックス 142"/>
          <p:cNvSpPr txBox="1"/>
          <p:nvPr/>
        </p:nvSpPr>
        <p:spPr>
          <a:xfrm>
            <a:off x="21910824" y="37678070"/>
            <a:ext cx="7270723" cy="523220"/>
          </a:xfrm>
          <a:prstGeom prst="rect">
            <a:avLst/>
          </a:prstGeom>
          <a:noFill/>
        </p:spPr>
        <p:txBody>
          <a:bodyPr wrap="square" rtlCol="0">
            <a:spAutoFit/>
          </a:bodyPr>
          <a:lstStyle/>
          <a:p>
            <a:pPr algn="ctr"/>
            <a:r>
              <a:rPr lang="ja-JP" altLang="en-US" sz="2800" b="1" dirty="0" smtClean="0">
                <a:latin typeface="ＭＳ Ｐゴシック" panose="020B0600070205080204" pitchFamily="50" charset="-128"/>
                <a:ea typeface="ＭＳ Ｐゴシック" panose="020B0600070205080204" pitchFamily="50" charset="-128"/>
                <a:cs typeface="Arial Unicode MS" pitchFamily="50" charset="-128"/>
              </a:rPr>
              <a:t>湯川</a:t>
            </a:r>
            <a:r>
              <a:rPr lang="ja-JP" altLang="en-US" sz="2800" b="1" dirty="0">
                <a:latin typeface="ＭＳ Ｐゴシック" panose="020B0600070205080204" pitchFamily="50" charset="-128"/>
                <a:ea typeface="ＭＳ Ｐゴシック" panose="020B0600070205080204" pitchFamily="50" charset="-128"/>
                <a:cs typeface="Arial Unicode MS" pitchFamily="50" charset="-128"/>
              </a:rPr>
              <a:t>カップリング</a:t>
            </a:r>
            <a:r>
              <a:rPr lang="ja-JP" altLang="en-US" sz="2800" b="1" dirty="0" smtClean="0">
                <a:latin typeface="ＭＳ Ｐゴシック" panose="020B0600070205080204" pitchFamily="50" charset="-128"/>
                <a:ea typeface="ＭＳ Ｐゴシック" panose="020B0600070205080204" pitchFamily="50" charset="-128"/>
                <a:cs typeface="Arial Unicode MS" pitchFamily="50" charset="-128"/>
              </a:rPr>
              <a:t>と粒子の質量</a:t>
            </a:r>
            <a:r>
              <a:rPr lang="ja-JP" altLang="en-US" sz="2800" b="1" dirty="0">
                <a:latin typeface="ＭＳ Ｐゴシック" panose="020B0600070205080204" pitchFamily="50" charset="-128"/>
                <a:ea typeface="ＭＳ Ｐゴシック" panose="020B0600070205080204" pitchFamily="50" charset="-128"/>
                <a:cs typeface="Arial Unicode MS" pitchFamily="50" charset="-128"/>
              </a:rPr>
              <a:t>の</a:t>
            </a:r>
            <a:r>
              <a:rPr lang="ja-JP" altLang="en-US" sz="2800" b="1" dirty="0" smtClean="0">
                <a:latin typeface="ＭＳ Ｐゴシック" panose="020B0600070205080204" pitchFamily="50" charset="-128"/>
                <a:ea typeface="ＭＳ Ｐゴシック" panose="020B0600070205080204" pitchFamily="50" charset="-128"/>
                <a:cs typeface="Arial Unicode MS" pitchFamily="50" charset="-128"/>
              </a:rPr>
              <a:t>相関</a:t>
            </a:r>
            <a:endParaRPr lang="en-US" altLang="ja-JP" sz="2800" b="1" dirty="0">
              <a:latin typeface="ＭＳ Ｐゴシック" panose="020B0600070205080204" pitchFamily="50" charset="-128"/>
              <a:ea typeface="ＭＳ Ｐゴシック" panose="020B0600070205080204" pitchFamily="50" charset="-128"/>
              <a:cs typeface="Arial Unicode MS" pitchFamily="50" charset="-128"/>
            </a:endParaRPr>
          </a:p>
        </p:txBody>
      </p:sp>
      <p:sp>
        <p:nvSpPr>
          <p:cNvPr id="115" name="正方形/長方形 10"/>
          <p:cNvSpPr>
            <a:spLocks noChangeArrowheads="1"/>
          </p:cNvSpPr>
          <p:nvPr/>
        </p:nvSpPr>
        <p:spPr bwMode="auto">
          <a:xfrm>
            <a:off x="5198022" y="19866799"/>
            <a:ext cx="7829730" cy="830413"/>
          </a:xfrm>
          <a:prstGeom prst="rect">
            <a:avLst/>
          </a:prstGeom>
          <a:noFill/>
          <a:ln w="9525">
            <a:noFill/>
            <a:miter lim="800000"/>
            <a:headEnd/>
            <a:tailEnd/>
          </a:ln>
        </p:spPr>
        <p:txBody>
          <a:bodyPr wrap="square" lIns="273745" tIns="136871" rIns="273745" bIns="136871">
            <a:spAutoFit/>
          </a:bodyPr>
          <a:lstStyle/>
          <a:p>
            <a:r>
              <a:rPr lang="ja-JP" altLang="en-US" b="1" dirty="0" smtClean="0">
                <a:latin typeface="ＭＳ Ｐゴシック" panose="020B0600070205080204" pitchFamily="50" charset="-128"/>
                <a:ea typeface="ＭＳ Ｐゴシック" panose="020B0600070205080204" pitchFamily="50" charset="-128"/>
                <a:cs typeface="Arial Unicode MS" pitchFamily="50" charset="-128"/>
              </a:rPr>
              <a:t>追加データで統計精度が上がった。</a:t>
            </a:r>
            <a:endParaRPr lang="en-US" altLang="ja-JP" b="1" dirty="0" smtClean="0">
              <a:latin typeface="ＭＳ Ｐゴシック" panose="020B0600070205080204" pitchFamily="50" charset="-128"/>
              <a:ea typeface="ＭＳ Ｐゴシック" panose="020B0600070205080204" pitchFamily="50" charset="-128"/>
              <a:cs typeface="Arial Unicode MS" pitchFamily="50" charset="-128"/>
            </a:endParaRPr>
          </a:p>
        </p:txBody>
      </p:sp>
      <p:sp>
        <p:nvSpPr>
          <p:cNvPr id="156" name="テキスト ボックス 155"/>
          <p:cNvSpPr txBox="1"/>
          <p:nvPr/>
        </p:nvSpPr>
        <p:spPr>
          <a:xfrm>
            <a:off x="5707682" y="41437930"/>
            <a:ext cx="7042520" cy="707886"/>
          </a:xfrm>
          <a:prstGeom prst="rect">
            <a:avLst/>
          </a:prstGeom>
          <a:noFill/>
        </p:spPr>
        <p:txBody>
          <a:bodyPr wrap="square" rtlCol="0">
            <a:spAutoFit/>
          </a:bodyPr>
          <a:lstStyle/>
          <a:p>
            <a:r>
              <a:rPr lang="ja-JP" altLang="en-US" sz="4000" b="1" dirty="0" smtClean="0">
                <a:solidFill>
                  <a:srgbClr val="FF0000"/>
                </a:solidFill>
                <a:latin typeface="ＭＳ Ｐゴシック" panose="020B0600070205080204" pitchFamily="50" charset="-128"/>
                <a:ea typeface="ＭＳ Ｐゴシック" panose="020B0600070205080204" pitchFamily="50" charset="-128"/>
              </a:rPr>
              <a:t>標準理論からの予想と一致。</a:t>
            </a:r>
            <a:endParaRPr kumimoji="1" lang="ja-JP" altLang="en-US" sz="4000" b="1" dirty="0">
              <a:solidFill>
                <a:srgbClr val="FF0000"/>
              </a:solidFill>
              <a:latin typeface="ＭＳ Ｐゴシック" panose="020B0600070205080204" pitchFamily="50" charset="-128"/>
              <a:ea typeface="ＭＳ Ｐゴシック" panose="020B0600070205080204" pitchFamily="50" charset="-128"/>
            </a:endParaRPr>
          </a:p>
        </p:txBody>
      </p:sp>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3148" y="12967603"/>
            <a:ext cx="6056963" cy="4043023"/>
          </a:xfrm>
          <a:prstGeom prst="rect">
            <a:avLst/>
          </a:prstGeom>
        </p:spPr>
      </p:pic>
      <p:pic>
        <p:nvPicPr>
          <p:cNvPr id="16" name="図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9054" y="30240070"/>
            <a:ext cx="7273098" cy="5251772"/>
          </a:xfrm>
          <a:prstGeom prst="rect">
            <a:avLst/>
          </a:prstGeom>
        </p:spPr>
      </p:pic>
      <p:sp>
        <p:nvSpPr>
          <p:cNvPr id="56" name="テキスト ボックス 99"/>
          <p:cNvSpPr txBox="1">
            <a:spLocks noChangeArrowheads="1"/>
          </p:cNvSpPr>
          <p:nvPr/>
        </p:nvSpPr>
        <p:spPr bwMode="auto">
          <a:xfrm>
            <a:off x="3186659" y="6138566"/>
            <a:ext cx="2975790" cy="923330"/>
          </a:xfrm>
          <a:prstGeom prst="rect">
            <a:avLst/>
          </a:prstGeom>
          <a:solidFill>
            <a:srgbClr val="FF66FF"/>
          </a:solidFill>
          <a:ln w="9525">
            <a:noFill/>
            <a:miter lim="800000"/>
            <a:headEnd/>
            <a:tailEnd/>
          </a:ln>
        </p:spPr>
        <p:txBody>
          <a:bodyPr wrap="square">
            <a:spAutoFit/>
          </a:bodyPr>
          <a:lstStyle/>
          <a:p>
            <a:r>
              <a:rPr lang="en-US" altLang="ja-JP" sz="5400" dirty="0">
                <a:latin typeface="ＭＳ Ｐゴシック" panose="020B0600070205080204" pitchFamily="50" charset="-128"/>
                <a:ea typeface="ＭＳ Ｐゴシック" panose="020B0600070205080204" pitchFamily="50" charset="-128"/>
              </a:rPr>
              <a:t>H</a:t>
            </a:r>
            <a:r>
              <a:rPr lang="ja-JP" altLang="en-US" sz="5400" dirty="0" smtClean="0">
                <a:latin typeface="ＭＳ Ｐゴシック" panose="020B0600070205080204" pitchFamily="50" charset="-128"/>
                <a:ea typeface="ＭＳ Ｐゴシック" panose="020B0600070205080204" pitchFamily="50" charset="-128"/>
              </a:rPr>
              <a:t>→</a:t>
            </a:r>
            <a:r>
              <a:rPr lang="en-US" altLang="ja-JP" sz="5400" dirty="0">
                <a:latin typeface="ＭＳ Ｐゴシック" panose="020B0600070205080204" pitchFamily="50" charset="-128"/>
                <a:ea typeface="ＭＳ Ｐゴシック" panose="020B0600070205080204" pitchFamily="50" charset="-128"/>
              </a:rPr>
              <a:t> </a:t>
            </a:r>
            <a:r>
              <a:rPr lang="en-US" altLang="ja-JP" sz="5400" dirty="0" err="1" smtClean="0">
                <a:latin typeface="ＭＳ Ｐゴシック" panose="020B0600070205080204" pitchFamily="50" charset="-128"/>
                <a:ea typeface="ＭＳ Ｐゴシック" panose="020B0600070205080204" pitchFamily="50" charset="-128"/>
              </a:rPr>
              <a:t>γγ</a:t>
            </a:r>
            <a:endParaRPr lang="ja-JP" altLang="en-US" sz="5400" baseline="30000" dirty="0">
              <a:latin typeface="ＭＳ Ｐゴシック" panose="020B0600070205080204" pitchFamily="50" charset="-128"/>
              <a:ea typeface="ＭＳ Ｐゴシック" panose="020B0600070205080204" pitchFamily="50" charset="-128"/>
            </a:endParaRPr>
          </a:p>
        </p:txBody>
      </p:sp>
      <p:sp>
        <p:nvSpPr>
          <p:cNvPr id="22" name="テキスト ボックス 21"/>
          <p:cNvSpPr txBox="1"/>
          <p:nvPr/>
        </p:nvSpPr>
        <p:spPr>
          <a:xfrm>
            <a:off x="1357427" y="13198058"/>
            <a:ext cx="6878806" cy="1754326"/>
          </a:xfrm>
          <a:prstGeom prst="rect">
            <a:avLst/>
          </a:prstGeom>
          <a:noFill/>
        </p:spPr>
        <p:txBody>
          <a:bodyPr wrap="none" rtlCol="0">
            <a:spAutoFit/>
          </a:bodyPr>
          <a:lstStyle/>
          <a:p>
            <a:pPr algn="just"/>
            <a:r>
              <a:rPr lang="en-US" altLang="ja-JP" b="1" dirty="0" smtClean="0">
                <a:solidFill>
                  <a:schemeClr val="bg1"/>
                </a:solidFill>
                <a:latin typeface="ＭＳ Ｐゴシック" panose="020B0600070205080204" pitchFamily="50" charset="-128"/>
                <a:ea typeface="ＭＳ Ｐゴシック" panose="020B0600070205080204" pitchFamily="50" charset="-128"/>
                <a:cs typeface="Arial Unicode MS" pitchFamily="50" charset="-128"/>
              </a:rPr>
              <a:t>2013</a:t>
            </a:r>
            <a:r>
              <a:rPr lang="ja-JP" altLang="en-US" dirty="0" smtClean="0">
                <a:solidFill>
                  <a:schemeClr val="bg1"/>
                </a:solidFill>
              </a:rPr>
              <a:t>年</a:t>
            </a:r>
            <a:r>
              <a:rPr lang="en-US" altLang="ja-JP" dirty="0" smtClean="0">
                <a:solidFill>
                  <a:schemeClr val="bg1"/>
                </a:solidFill>
              </a:rPr>
              <a:t> </a:t>
            </a:r>
            <a:r>
              <a:rPr lang="ja-JP" altLang="en-US" dirty="0" smtClean="0">
                <a:solidFill>
                  <a:schemeClr val="bg1"/>
                </a:solidFill>
              </a:rPr>
              <a:t>ノーベル物理学賞</a:t>
            </a:r>
            <a:endParaRPr lang="en-US" altLang="ja-JP" dirty="0" smtClean="0">
              <a:solidFill>
                <a:schemeClr val="bg1"/>
              </a:solidFill>
            </a:endParaRPr>
          </a:p>
          <a:p>
            <a:pPr algn="just"/>
            <a:r>
              <a:rPr lang="en-US" altLang="ja-JP" dirty="0" smtClean="0">
                <a:solidFill>
                  <a:schemeClr val="bg1"/>
                </a:solidFill>
              </a:rPr>
              <a:t>  </a:t>
            </a:r>
            <a:r>
              <a:rPr lang="ja-JP" altLang="en-US" dirty="0" smtClean="0">
                <a:solidFill>
                  <a:schemeClr val="bg1"/>
                </a:solidFill>
              </a:rPr>
              <a:t>ピーター・ヒッグス博士、</a:t>
            </a:r>
            <a:endParaRPr lang="en-US" altLang="ja-JP" dirty="0" smtClean="0">
              <a:solidFill>
                <a:schemeClr val="bg1"/>
              </a:solidFill>
            </a:endParaRPr>
          </a:p>
          <a:p>
            <a:pPr algn="just"/>
            <a:r>
              <a:rPr kumimoji="1" lang="en-US" altLang="ja-JP" dirty="0" smtClean="0">
                <a:solidFill>
                  <a:schemeClr val="bg1"/>
                </a:solidFill>
              </a:rPr>
              <a:t>  </a:t>
            </a:r>
            <a:r>
              <a:rPr kumimoji="1" lang="ja-JP" altLang="en-US" dirty="0" smtClean="0">
                <a:solidFill>
                  <a:schemeClr val="bg1"/>
                </a:solidFill>
              </a:rPr>
              <a:t>フランソワ・アングレール博士</a:t>
            </a:r>
            <a:endParaRPr kumimoji="1" lang="ja-JP" altLang="en-US" dirty="0">
              <a:solidFill>
                <a:schemeClr val="bg1"/>
              </a:solidFill>
            </a:endParaRPr>
          </a:p>
        </p:txBody>
      </p:sp>
      <p:pic>
        <p:nvPicPr>
          <p:cNvPr id="24" name="図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6522" y="35589838"/>
            <a:ext cx="8716881" cy="5916913"/>
          </a:xfrm>
          <a:prstGeom prst="rect">
            <a:avLst/>
          </a:prstGeom>
        </p:spPr>
      </p:pic>
      <p:sp>
        <p:nvSpPr>
          <p:cNvPr id="94" name="正方形/長方形 10"/>
          <p:cNvSpPr>
            <a:spLocks noChangeArrowheads="1"/>
          </p:cNvSpPr>
          <p:nvPr/>
        </p:nvSpPr>
        <p:spPr bwMode="auto">
          <a:xfrm>
            <a:off x="9961255" y="36486061"/>
            <a:ext cx="5138277" cy="1938409"/>
          </a:xfrm>
          <a:prstGeom prst="rect">
            <a:avLst/>
          </a:prstGeom>
          <a:noFill/>
          <a:ln w="9525">
            <a:noFill/>
            <a:miter lim="800000"/>
            <a:headEnd/>
            <a:tailEnd/>
          </a:ln>
        </p:spPr>
        <p:txBody>
          <a:bodyPr wrap="square" lIns="273745" tIns="136871" rIns="273745" bIns="136871">
            <a:spAutoFit/>
          </a:bodyPr>
          <a:lstStyle/>
          <a:p>
            <a:r>
              <a:rPr lang="ja-JP" altLang="en-US" b="1" dirty="0" smtClean="0">
                <a:latin typeface="ＭＳ Ｐゴシック" panose="020B0600070205080204" pitchFamily="50" charset="-128"/>
                <a:ea typeface="ＭＳ Ｐゴシック" panose="020B0600070205080204" pitchFamily="50" charset="-128"/>
                <a:cs typeface="Arial Unicode MS" pitchFamily="50" charset="-128"/>
              </a:rPr>
              <a:t>ヒッグス粒子の生成断面積を標準</a:t>
            </a:r>
            <a:r>
              <a:rPr lang="ja-JP" altLang="en-US" b="1" smtClean="0">
                <a:latin typeface="ＭＳ Ｐゴシック" panose="020B0600070205080204" pitchFamily="50" charset="-128"/>
                <a:ea typeface="ＭＳ Ｐゴシック" panose="020B0600070205080204" pitchFamily="50" charset="-128"/>
                <a:cs typeface="Arial Unicode MS" pitchFamily="50" charset="-128"/>
              </a:rPr>
              <a:t>理論の予想値と比較。</a:t>
            </a:r>
            <a:endParaRPr lang="en-US" altLang="ja-JP" b="1" dirty="0" smtClean="0">
              <a:latin typeface="ＭＳ Ｐゴシック" panose="020B0600070205080204" pitchFamily="50" charset="-128"/>
              <a:ea typeface="ＭＳ Ｐゴシック" panose="020B0600070205080204" pitchFamily="50" charset="-128"/>
              <a:cs typeface="Arial Unicode MS" pitchFamily="50" charset="-128"/>
            </a:endParaRPr>
          </a:p>
        </p:txBody>
      </p:sp>
      <p:sp>
        <p:nvSpPr>
          <p:cNvPr id="140" name="Rectangle 2"/>
          <p:cNvSpPr txBox="1">
            <a:spLocks noChangeArrowheads="1"/>
          </p:cNvSpPr>
          <p:nvPr/>
        </p:nvSpPr>
        <p:spPr bwMode="auto">
          <a:xfrm>
            <a:off x="15407495" y="29109118"/>
            <a:ext cx="8373452" cy="1102215"/>
          </a:xfrm>
          <a:prstGeom prst="rect">
            <a:avLst/>
          </a:prstGeom>
          <a:solidFill>
            <a:srgbClr val="FFCCFF"/>
          </a:solidFill>
          <a:ln w="63500">
            <a:solidFill>
              <a:schemeClr val="tx1"/>
            </a:solidFill>
            <a:miter lim="800000"/>
            <a:headEnd/>
            <a:tailEnd/>
          </a:ln>
          <a:effectLst>
            <a:outerShdw blurRad="38100" dist="114300" dir="2700000" algn="tl" rotWithShape="0">
              <a:prstClr val="black">
                <a:alpha val="40000"/>
              </a:prstClr>
            </a:outerShdw>
          </a:effectLst>
        </p:spPr>
        <p:txBody>
          <a:bodyPr lIns="417581" tIns="208790" rIns="417581" bIns="208790" anchor="ctr"/>
          <a:lstStyle/>
          <a:p>
            <a:pPr algn="ctr" defTabSz="4172130">
              <a:defRPr/>
            </a:pPr>
            <a:r>
              <a:rPr lang="ja-JP" altLang="en-US" sz="5900" b="1" kern="0" dirty="0" smtClean="0">
                <a:solidFill>
                  <a:srgbClr val="FF0000"/>
                </a:solidFill>
                <a:latin typeface="ＭＳ Ｐゴシック" panose="020B0600070205080204" pitchFamily="50" charset="-128"/>
                <a:ea typeface="ＭＳ Ｐゴシック" panose="020B0600070205080204" pitchFamily="50" charset="-128"/>
                <a:cs typeface="Arial Unicode MS" pitchFamily="50" charset="-128"/>
              </a:rPr>
              <a:t>湯川カップリングの確認</a:t>
            </a:r>
            <a:endParaRPr lang="ja-JP" altLang="en-US" sz="5900" b="1" kern="0" dirty="0">
              <a:solidFill>
                <a:srgbClr val="FF0000"/>
              </a:solidFill>
              <a:latin typeface="ＭＳ Ｐゴシック" panose="020B0600070205080204" pitchFamily="50" charset="-128"/>
              <a:ea typeface="ＭＳ Ｐゴシック" panose="020B0600070205080204" pitchFamily="50" charset="-128"/>
              <a:cs typeface="Arial Unicode MS" pitchFamily="50" charset="-128"/>
            </a:endParaRPr>
          </a:p>
        </p:txBody>
      </p:sp>
      <p:pic>
        <p:nvPicPr>
          <p:cNvPr id="25" name="図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119355" y="33429598"/>
            <a:ext cx="3332942" cy="3888432"/>
          </a:xfrm>
          <a:prstGeom prst="rect">
            <a:avLst/>
          </a:prstGeom>
        </p:spPr>
      </p:pic>
      <p:sp>
        <p:nvSpPr>
          <p:cNvPr id="96" name="正方形/長方形 10"/>
          <p:cNvSpPr>
            <a:spLocks noChangeArrowheads="1"/>
          </p:cNvSpPr>
          <p:nvPr/>
        </p:nvSpPr>
        <p:spPr bwMode="auto">
          <a:xfrm>
            <a:off x="22953317" y="39002087"/>
            <a:ext cx="6083948" cy="2492407"/>
          </a:xfrm>
          <a:prstGeom prst="rect">
            <a:avLst/>
          </a:prstGeom>
          <a:noFill/>
          <a:ln w="9525">
            <a:noFill/>
            <a:miter lim="800000"/>
            <a:headEnd/>
            <a:tailEnd/>
          </a:ln>
        </p:spPr>
        <p:txBody>
          <a:bodyPr wrap="square" lIns="273745" tIns="136871" rIns="273745" bIns="136871">
            <a:spAutoFit/>
          </a:bodyPr>
          <a:lstStyle/>
          <a:p>
            <a:r>
              <a:rPr lang="ja-JP" altLang="en-US" b="1" dirty="0" smtClean="0">
                <a:latin typeface="ＭＳ Ｐゴシック" panose="020B0600070205080204" pitchFamily="50" charset="-128"/>
                <a:ea typeface="ＭＳ Ｐゴシック" panose="020B0600070205080204" pitchFamily="50" charset="-128"/>
                <a:cs typeface="Arial Unicode MS" pitchFamily="50" charset="-128"/>
              </a:rPr>
              <a:t>ヒッグス粒子の崩壊過程、生成過程を別々に測定することに</a:t>
            </a:r>
            <a:r>
              <a:rPr lang="ja-JP" altLang="en-US" b="1" smtClean="0">
                <a:latin typeface="ＭＳ Ｐゴシック" panose="020B0600070205080204" pitchFamily="50" charset="-128"/>
                <a:ea typeface="ＭＳ Ｐゴシック" panose="020B0600070205080204" pitchFamily="50" charset="-128"/>
                <a:cs typeface="Arial Unicode MS" pitchFamily="50" charset="-128"/>
              </a:rPr>
              <a:t>よって、湯川結合を測定する。</a:t>
            </a:r>
            <a:endParaRPr lang="en-US" altLang="ja-JP" b="1" dirty="0" smtClean="0">
              <a:latin typeface="ＭＳ Ｐゴシック" panose="020B0600070205080204" pitchFamily="50" charset="-128"/>
              <a:ea typeface="ＭＳ Ｐゴシック" panose="020B0600070205080204" pitchFamily="50" charset="-128"/>
              <a:cs typeface="Arial Unicode MS" pitchFamily="50" charset="-128"/>
            </a:endParaRPr>
          </a:p>
        </p:txBody>
      </p:sp>
      <p:pic>
        <p:nvPicPr>
          <p:cNvPr id="2" name="図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74216" y="21397845"/>
            <a:ext cx="7631825" cy="7157487"/>
          </a:xfrm>
          <a:prstGeom prst="rect">
            <a:avLst/>
          </a:prstGeom>
        </p:spPr>
      </p:pic>
      <p:pic>
        <p:nvPicPr>
          <p:cNvPr id="4" name="図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262584" y="37357651"/>
            <a:ext cx="6249530" cy="4496883"/>
          </a:xfrm>
          <a:prstGeom prst="rect">
            <a:avLst/>
          </a:prstGeom>
        </p:spPr>
      </p:pic>
      <p:pic>
        <p:nvPicPr>
          <p:cNvPr id="5" name="図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509109" y="30549278"/>
            <a:ext cx="6803380" cy="6635013"/>
          </a:xfrm>
          <a:prstGeom prst="rect">
            <a:avLst/>
          </a:prstGeom>
        </p:spPr>
      </p:pic>
      <p:pic>
        <p:nvPicPr>
          <p:cNvPr id="6" name="図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84876" y="21404262"/>
            <a:ext cx="7375391" cy="7075732"/>
          </a:xfrm>
          <a:prstGeom prst="rect">
            <a:avLst/>
          </a:prstGeom>
        </p:spPr>
      </p:pic>
      <p:pic>
        <p:nvPicPr>
          <p:cNvPr id="9" name="図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424812" y="22384865"/>
            <a:ext cx="8970940" cy="616894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4573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Times" pitchFamily="18" charset="0"/>
            <a:ea typeface="Osak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4573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Times" pitchFamily="18" charset="0"/>
            <a:ea typeface="Osaka" pitchFamily="1"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新しいプレゼンテーショ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新しいプレゼンテーショ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6426</TotalTime>
  <Words>336</Words>
  <Application>Microsoft Office PowerPoint</Application>
  <PresentationFormat>ユーザー設定</PresentationFormat>
  <Paragraphs>30</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Arial Unicode MS</vt:lpstr>
      <vt:lpstr>HG創英角ﾎﾟｯﾌﾟ体</vt:lpstr>
      <vt:lpstr>Lucida Grande</vt:lpstr>
      <vt:lpstr>ＭＳ Ｐゴシック</vt:lpstr>
      <vt:lpstr>Osaka</vt:lpstr>
      <vt:lpstr>Times</vt:lpstr>
      <vt:lpstr>Wingdings</vt:lpstr>
      <vt:lpstr>新しいプレゼンテーション</vt:lpstr>
      <vt:lpstr>2018年夏までの成果:ヒッグス粒子発見から精密測定へ</vt:lpstr>
    </vt:vector>
  </TitlesOfParts>
  <Company>KEK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アトラスシリコン半導体飛跡検出器：ATLAS Silicon-strip Tracking Detector</dc:title>
  <dc:creator>近藤敬比古</dc:creator>
  <cp:lastModifiedBy>kondo</cp:lastModifiedBy>
  <cp:revision>262</cp:revision>
  <cp:lastPrinted>2012-08-28T02:36:57Z</cp:lastPrinted>
  <dcterms:created xsi:type="dcterms:W3CDTF">2016-08-23T07:43:02Z</dcterms:created>
  <dcterms:modified xsi:type="dcterms:W3CDTF">2018-08-24T03:30:24Z</dcterms:modified>
</cp:coreProperties>
</file>