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30279975" cy="42808525"/>
  <p:notesSz cx="29605288" cy="42132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1308904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2617805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3926709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5235617" algn="l" rtl="0" fontAlgn="base">
      <a:spcBef>
        <a:spcPct val="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6544521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6pPr>
    <a:lvl7pPr marL="7853422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7pPr>
    <a:lvl8pPr marL="9162326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8pPr>
    <a:lvl9pPr marL="10471231" algn="l" defTabSz="2617805" rtl="0" eaLnBrk="1" latinLnBrk="0" hangingPunct="1"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  <a:srgbClr val="CCFFFF"/>
    <a:srgbClr val="FFFF99"/>
    <a:srgbClr val="CCFFCC"/>
    <a:srgbClr val="FFCCFF"/>
    <a:srgbClr val="CCECFF"/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97900" autoAdjust="0"/>
  </p:normalViewPr>
  <p:slideViewPr>
    <p:cSldViewPr>
      <p:cViewPr>
        <p:scale>
          <a:sx n="32" d="100"/>
          <a:sy n="32" d="100"/>
        </p:scale>
        <p:origin x="-282" y="-5286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2834929" cy="22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>
            <a:lvl1pPr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784137" y="0"/>
            <a:ext cx="12834926" cy="22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>
            <a:lvl1pPr algn="r"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40034077"/>
            <a:ext cx="12834929" cy="19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b" anchorCtr="0" compatLnSpc="1">
            <a:prstTxWarp prst="textNoShape">
              <a:avLst/>
            </a:prstTxWarp>
          </a:bodyPr>
          <a:lstStyle>
            <a:lvl1pPr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784137" y="40034077"/>
            <a:ext cx="12834926" cy="19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b" anchorCtr="0" compatLnSpc="1">
            <a:prstTxWarp prst="textNoShape">
              <a:avLst/>
            </a:prstTxWarp>
          </a:bodyPr>
          <a:lstStyle>
            <a:lvl1pPr algn="r" defTabSz="3973961">
              <a:defRPr sz="5500"/>
            </a:lvl1pPr>
          </a:lstStyle>
          <a:p>
            <a:pPr>
              <a:defRPr/>
            </a:pPr>
            <a:fld id="{65AD64D2-C2C1-47C6-981D-27F7AA40CD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1261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12830335" cy="2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>
            <a:lvl1pPr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774954" y="0"/>
            <a:ext cx="12830335" cy="2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>
            <a:lvl1pPr algn="r"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0200" y="3160713"/>
            <a:ext cx="11172825" cy="15795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53803" y="20010198"/>
            <a:ext cx="21697684" cy="1896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40029513"/>
            <a:ext cx="12830335" cy="2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b" anchorCtr="0" compatLnSpc="1">
            <a:prstTxWarp prst="textNoShape">
              <a:avLst/>
            </a:prstTxWarp>
          </a:bodyPr>
          <a:lstStyle>
            <a:lvl1pPr defTabSz="3973961">
              <a:defRPr sz="5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774954" y="40029513"/>
            <a:ext cx="12830335" cy="21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905" tIns="198454" rIns="396905" bIns="198454" numCol="1" anchor="b" anchorCtr="0" compatLnSpc="1">
            <a:prstTxWarp prst="textNoShape">
              <a:avLst/>
            </a:prstTxWarp>
          </a:bodyPr>
          <a:lstStyle>
            <a:lvl1pPr algn="r" defTabSz="3973961">
              <a:defRPr sz="5500"/>
            </a:lvl1pPr>
          </a:lstStyle>
          <a:p>
            <a:pPr>
              <a:defRPr/>
            </a:pPr>
            <a:fld id="{6D13B9D4-65A6-4338-8804-20E3851ACE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88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1308904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2617805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3926709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5235617" algn="l" rtl="0" eaLnBrk="0" fontAlgn="base" hangingPunct="0">
      <a:spcBef>
        <a:spcPct val="30000"/>
      </a:spcBef>
      <a:spcAft>
        <a:spcPct val="0"/>
      </a:spcAft>
      <a:defRPr kumimoji="1" sz="36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6544521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7853422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9162326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10471231" algn="l" defTabSz="2617805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0200" y="3160713"/>
            <a:ext cx="11172825" cy="15795625"/>
          </a:xfrm>
          <a:ln/>
        </p:spPr>
      </p:sp>
      <p:sp>
        <p:nvSpPr>
          <p:cNvPr id="40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41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3970150"/>
            <a:fld id="{5A6C4CE0-14C3-4513-B1E3-C40CBA969C1D}" type="slidenum">
              <a:rPr lang="en-US" altLang="ja-JP" smtClean="0"/>
              <a:pPr defTabSz="3970150"/>
              <a:t>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96068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69734" y="13297987"/>
            <a:ext cx="25740508" cy="917615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4076" y="24258022"/>
            <a:ext cx="21191835" cy="10942006"/>
          </a:xfrm>
        </p:spPr>
        <p:txBody>
          <a:bodyPr/>
          <a:lstStyle>
            <a:lvl1pPr marL="0" indent="0" algn="ctr">
              <a:buNone/>
              <a:defRPr/>
            </a:lvl1pPr>
            <a:lvl2pPr marL="1308904" indent="0" algn="ctr">
              <a:buNone/>
              <a:defRPr/>
            </a:lvl2pPr>
            <a:lvl3pPr marL="2617805" indent="0" algn="ctr">
              <a:buNone/>
              <a:defRPr/>
            </a:lvl3pPr>
            <a:lvl4pPr marL="3926709" indent="0" algn="ctr">
              <a:buNone/>
              <a:defRPr/>
            </a:lvl4pPr>
            <a:lvl5pPr marL="5235617" indent="0" algn="ctr">
              <a:buNone/>
              <a:defRPr/>
            </a:lvl5pPr>
            <a:lvl6pPr marL="6544521" indent="0" algn="ctr">
              <a:buNone/>
              <a:defRPr/>
            </a:lvl6pPr>
            <a:lvl7pPr marL="7853422" indent="0" algn="ctr">
              <a:buNone/>
              <a:defRPr/>
            </a:lvl7pPr>
            <a:lvl8pPr marL="9162326" indent="0" algn="ctr">
              <a:buNone/>
              <a:defRPr/>
            </a:lvl8pPr>
            <a:lvl9pPr marL="10471231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F45D-A1BE-4723-9906-C8C9E2DE79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1352-1046-4D45-B68E-D11A440730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573970" y="3806511"/>
            <a:ext cx="6431675" cy="342450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74335" y="3806511"/>
            <a:ext cx="18857651" cy="342450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7EC2-AF4A-4185-B732-147B7EA5A1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81A0-8491-4AB8-889C-6E01636995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4044" y="27510441"/>
            <a:ext cx="25735907" cy="8500440"/>
          </a:xfrm>
        </p:spPr>
        <p:txBody>
          <a:bodyPr anchor="t"/>
          <a:lstStyle>
            <a:lvl1pPr algn="l">
              <a:defRPr sz="11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4044" y="18145090"/>
            <a:ext cx="25735907" cy="9365351"/>
          </a:xfrm>
        </p:spPr>
        <p:txBody>
          <a:bodyPr anchor="b"/>
          <a:lstStyle>
            <a:lvl1pPr marL="0" indent="0">
              <a:buNone/>
              <a:defRPr sz="5900"/>
            </a:lvl1pPr>
            <a:lvl2pPr marL="1308904" indent="0">
              <a:buNone/>
              <a:defRPr sz="5200"/>
            </a:lvl2pPr>
            <a:lvl3pPr marL="2617805" indent="0">
              <a:buNone/>
              <a:defRPr sz="4600"/>
            </a:lvl3pPr>
            <a:lvl4pPr marL="3926709" indent="0">
              <a:buNone/>
              <a:defRPr sz="3900"/>
            </a:lvl4pPr>
            <a:lvl5pPr marL="5235617" indent="0">
              <a:buNone/>
              <a:defRPr sz="3900"/>
            </a:lvl5pPr>
            <a:lvl6pPr marL="6544521" indent="0">
              <a:buNone/>
              <a:defRPr sz="3900"/>
            </a:lvl6pPr>
            <a:lvl7pPr marL="7853422" indent="0">
              <a:buNone/>
              <a:defRPr sz="3900"/>
            </a:lvl7pPr>
            <a:lvl8pPr marL="9162326" indent="0">
              <a:buNone/>
              <a:defRPr sz="3900"/>
            </a:lvl8pPr>
            <a:lvl9pPr marL="10471231" indent="0">
              <a:buNone/>
              <a:defRPr sz="3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3B91-87CA-4FDA-857D-D1342DE213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74338" y="12365514"/>
            <a:ext cx="12642359" cy="2568601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358678" y="12365514"/>
            <a:ext cx="12646967" cy="25686015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0F09-4EDC-447A-AAE4-783F1BD306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697" y="1716312"/>
            <a:ext cx="27250593" cy="7130999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697" y="9581582"/>
            <a:ext cx="13378989" cy="399570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8904" indent="0">
              <a:buNone/>
              <a:defRPr sz="5900" b="1"/>
            </a:lvl2pPr>
            <a:lvl3pPr marL="2617805" indent="0">
              <a:buNone/>
              <a:defRPr sz="5200" b="1"/>
            </a:lvl3pPr>
            <a:lvl4pPr marL="3926709" indent="0">
              <a:buNone/>
              <a:defRPr sz="4600" b="1"/>
            </a:lvl4pPr>
            <a:lvl5pPr marL="5235617" indent="0">
              <a:buNone/>
              <a:defRPr sz="4600" b="1"/>
            </a:lvl5pPr>
            <a:lvl6pPr marL="6544521" indent="0">
              <a:buNone/>
              <a:defRPr sz="4600" b="1"/>
            </a:lvl6pPr>
            <a:lvl7pPr marL="7853422" indent="0">
              <a:buNone/>
              <a:defRPr sz="4600" b="1"/>
            </a:lvl7pPr>
            <a:lvl8pPr marL="9162326" indent="0">
              <a:buNone/>
              <a:defRPr sz="4600" b="1"/>
            </a:lvl8pPr>
            <a:lvl9pPr marL="10471231" indent="0">
              <a:buNone/>
              <a:defRPr sz="4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697" y="13577282"/>
            <a:ext cx="13378989" cy="24663440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696" y="9581582"/>
            <a:ext cx="13383590" cy="3995700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8904" indent="0">
              <a:buNone/>
              <a:defRPr sz="5900" b="1"/>
            </a:lvl2pPr>
            <a:lvl3pPr marL="2617805" indent="0">
              <a:buNone/>
              <a:defRPr sz="5200" b="1"/>
            </a:lvl3pPr>
            <a:lvl4pPr marL="3926709" indent="0">
              <a:buNone/>
              <a:defRPr sz="4600" b="1"/>
            </a:lvl4pPr>
            <a:lvl5pPr marL="5235617" indent="0">
              <a:buNone/>
              <a:defRPr sz="4600" b="1"/>
            </a:lvl5pPr>
            <a:lvl6pPr marL="6544521" indent="0">
              <a:buNone/>
              <a:defRPr sz="4600" b="1"/>
            </a:lvl6pPr>
            <a:lvl7pPr marL="7853422" indent="0">
              <a:buNone/>
              <a:defRPr sz="4600" b="1"/>
            </a:lvl7pPr>
            <a:lvl8pPr marL="9162326" indent="0">
              <a:buNone/>
              <a:defRPr sz="4600" b="1"/>
            </a:lvl8pPr>
            <a:lvl9pPr marL="10471231" indent="0">
              <a:buNone/>
              <a:defRPr sz="4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696" y="13577282"/>
            <a:ext cx="13383590" cy="24663440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C714-E38B-4868-8A06-7E5774B003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34AF-69E6-4A80-BEBC-BE1117317E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D5F30-BB42-4856-9D45-7989A776F1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692" y="1702792"/>
            <a:ext cx="9962879" cy="7257134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6683" y="1702799"/>
            <a:ext cx="16928607" cy="36537930"/>
          </a:xfrm>
        </p:spPr>
        <p:txBody>
          <a:bodyPr/>
          <a:lstStyle>
            <a:lvl1pPr>
              <a:defRPr sz="9100"/>
            </a:lvl1pPr>
            <a:lvl2pPr>
              <a:defRPr sz="8200"/>
            </a:lvl2pPr>
            <a:lvl3pPr>
              <a:defRPr sz="69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692" y="8959925"/>
            <a:ext cx="9962879" cy="29280796"/>
          </a:xfrm>
        </p:spPr>
        <p:txBody>
          <a:bodyPr/>
          <a:lstStyle>
            <a:lvl1pPr marL="0" indent="0">
              <a:buNone/>
              <a:defRPr sz="3900"/>
            </a:lvl1pPr>
            <a:lvl2pPr marL="1308904" indent="0">
              <a:buNone/>
              <a:defRPr sz="3600"/>
            </a:lvl2pPr>
            <a:lvl3pPr marL="2617805" indent="0">
              <a:buNone/>
              <a:defRPr sz="2900"/>
            </a:lvl3pPr>
            <a:lvl4pPr marL="3926709" indent="0">
              <a:buNone/>
              <a:defRPr sz="2600"/>
            </a:lvl4pPr>
            <a:lvl5pPr marL="5235617" indent="0">
              <a:buNone/>
              <a:defRPr sz="2600"/>
            </a:lvl5pPr>
            <a:lvl6pPr marL="6544521" indent="0">
              <a:buNone/>
              <a:defRPr sz="2600"/>
            </a:lvl6pPr>
            <a:lvl7pPr marL="7853422" indent="0">
              <a:buNone/>
              <a:defRPr sz="2600"/>
            </a:lvl7pPr>
            <a:lvl8pPr marL="9162326" indent="0">
              <a:buNone/>
              <a:defRPr sz="2600"/>
            </a:lvl8pPr>
            <a:lvl9pPr marL="10471231" indent="0">
              <a:buNone/>
              <a:defRPr sz="2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095C6-C6AB-4790-AFD1-530AB41601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455" y="29965521"/>
            <a:ext cx="18167064" cy="3536221"/>
          </a:xfrm>
        </p:spPr>
        <p:txBody>
          <a:bodyPr anchor="b"/>
          <a:lstStyle>
            <a:lvl1pPr algn="l">
              <a:defRPr sz="59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455" y="3824532"/>
            <a:ext cx="18167064" cy="25686015"/>
          </a:xfrm>
        </p:spPr>
        <p:txBody>
          <a:bodyPr/>
          <a:lstStyle>
            <a:lvl1pPr marL="0" indent="0">
              <a:buNone/>
              <a:defRPr sz="9100"/>
            </a:lvl1pPr>
            <a:lvl2pPr marL="1308904" indent="0">
              <a:buNone/>
              <a:defRPr sz="8200"/>
            </a:lvl2pPr>
            <a:lvl3pPr marL="2617805" indent="0">
              <a:buNone/>
              <a:defRPr sz="6900"/>
            </a:lvl3pPr>
            <a:lvl4pPr marL="3926709" indent="0">
              <a:buNone/>
              <a:defRPr sz="5900"/>
            </a:lvl4pPr>
            <a:lvl5pPr marL="5235617" indent="0">
              <a:buNone/>
              <a:defRPr sz="5900"/>
            </a:lvl5pPr>
            <a:lvl6pPr marL="6544521" indent="0">
              <a:buNone/>
              <a:defRPr sz="5900"/>
            </a:lvl6pPr>
            <a:lvl7pPr marL="7853422" indent="0">
              <a:buNone/>
              <a:defRPr sz="5900"/>
            </a:lvl7pPr>
            <a:lvl8pPr marL="9162326" indent="0">
              <a:buNone/>
              <a:defRPr sz="5900"/>
            </a:lvl8pPr>
            <a:lvl9pPr marL="10471231" indent="0">
              <a:buNone/>
              <a:defRPr sz="59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455" y="33501737"/>
            <a:ext cx="18167064" cy="5027286"/>
          </a:xfrm>
        </p:spPr>
        <p:txBody>
          <a:bodyPr/>
          <a:lstStyle>
            <a:lvl1pPr marL="0" indent="0">
              <a:buNone/>
              <a:defRPr sz="3900"/>
            </a:lvl1pPr>
            <a:lvl2pPr marL="1308904" indent="0">
              <a:buNone/>
              <a:defRPr sz="3600"/>
            </a:lvl2pPr>
            <a:lvl3pPr marL="2617805" indent="0">
              <a:buNone/>
              <a:defRPr sz="2900"/>
            </a:lvl3pPr>
            <a:lvl4pPr marL="3926709" indent="0">
              <a:buNone/>
              <a:defRPr sz="2600"/>
            </a:lvl4pPr>
            <a:lvl5pPr marL="5235617" indent="0">
              <a:buNone/>
              <a:defRPr sz="2600"/>
            </a:lvl5pPr>
            <a:lvl6pPr marL="6544521" indent="0">
              <a:buNone/>
              <a:defRPr sz="2600"/>
            </a:lvl6pPr>
            <a:lvl7pPr marL="7853422" indent="0">
              <a:buNone/>
              <a:defRPr sz="2600"/>
            </a:lvl7pPr>
            <a:lvl8pPr marL="9162326" indent="0">
              <a:buNone/>
              <a:defRPr sz="2600"/>
            </a:lvl8pPr>
            <a:lvl9pPr marL="10471231" indent="0">
              <a:buNone/>
              <a:defRPr sz="2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2DBC-AC96-4CD8-BECD-CE211BD784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4343" y="3806506"/>
            <a:ext cx="25731302" cy="713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1" tIns="208790" rIns="417581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4343" y="12365514"/>
            <a:ext cx="25731302" cy="256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4338" y="39002027"/>
            <a:ext cx="6307369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>
              <a:defRPr sz="6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013" y="39002027"/>
            <a:ext cx="9589961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 algn="ctr">
              <a:defRPr sz="65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8271" y="39002027"/>
            <a:ext cx="6307369" cy="28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581" tIns="208790" rIns="417581" bIns="208790" numCol="1" anchor="t" anchorCtr="0" compatLnSpc="1">
            <a:prstTxWarp prst="textNoShape">
              <a:avLst/>
            </a:prstTxWarp>
          </a:bodyPr>
          <a:lstStyle>
            <a:lvl1pPr algn="r">
              <a:defRPr sz="6500"/>
            </a:lvl1pPr>
          </a:lstStyle>
          <a:p>
            <a:pPr>
              <a:defRPr/>
            </a:pPr>
            <a:fld id="{DBE0F9B3-014C-4B24-ABFF-369D0EA0A0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2pPr>
      <a:lvl3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3pPr>
      <a:lvl4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4pPr>
      <a:lvl5pPr algn="ctr" defTabSz="4172130" rtl="0" eaLnBrk="0" fontAlgn="base" hangingPunct="0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5pPr>
      <a:lvl6pPr marL="1308904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6pPr>
      <a:lvl7pPr marL="2617805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7pPr>
      <a:lvl8pPr marL="3926709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8pPr>
      <a:lvl9pPr marL="5235617" algn="ctr" defTabSz="4172130" rtl="0" fontAlgn="base">
        <a:spcBef>
          <a:spcPct val="0"/>
        </a:spcBef>
        <a:spcAft>
          <a:spcPct val="0"/>
        </a:spcAft>
        <a:defRPr kumimoji="1" sz="20200">
          <a:solidFill>
            <a:schemeClr val="tx2"/>
          </a:solidFill>
          <a:latin typeface="Times" pitchFamily="18" charset="0"/>
          <a:ea typeface="Osaka" pitchFamily="1" charset="-128"/>
        </a:defRPr>
      </a:lvl9pPr>
    </p:titleStyle>
    <p:bodyStyle>
      <a:lvl1pPr marL="1563411" indent="-1563411" algn="l" defTabSz="4172130" rtl="0" eaLnBrk="0" fontAlgn="base" hangingPunct="0">
        <a:spcBef>
          <a:spcPct val="20000"/>
        </a:spcBef>
        <a:spcAft>
          <a:spcPct val="0"/>
        </a:spcAft>
        <a:buChar char="•"/>
        <a:defRPr kumimoji="1" sz="14700">
          <a:solidFill>
            <a:schemeClr val="tx1"/>
          </a:solidFill>
          <a:latin typeface="+mn-lt"/>
          <a:ea typeface="+mn-ea"/>
          <a:cs typeface="+mn-cs"/>
        </a:defRPr>
      </a:lvl1pPr>
      <a:lvl2pPr marL="3390426" indent="-1304360" algn="l" defTabSz="4172130" rtl="0" eaLnBrk="0" fontAlgn="base" hangingPunct="0">
        <a:spcBef>
          <a:spcPct val="20000"/>
        </a:spcBef>
        <a:spcAft>
          <a:spcPct val="0"/>
        </a:spcAft>
        <a:buChar char="–"/>
        <a:defRPr kumimoji="1" sz="12700">
          <a:solidFill>
            <a:schemeClr val="tx1"/>
          </a:solidFill>
          <a:latin typeface="+mn-lt"/>
          <a:ea typeface="+mn-ea"/>
        </a:defRPr>
      </a:lvl2pPr>
      <a:lvl3pPr marL="5221983" indent="-1049850" algn="l" defTabSz="4172130" rtl="0" eaLnBrk="0" fontAlgn="base" hangingPunct="0">
        <a:spcBef>
          <a:spcPct val="20000"/>
        </a:spcBef>
        <a:spcAft>
          <a:spcPct val="0"/>
        </a:spcAft>
        <a:buChar char="•"/>
        <a:defRPr kumimoji="1" sz="11100">
          <a:solidFill>
            <a:schemeClr val="tx1"/>
          </a:solidFill>
          <a:latin typeface="+mn-lt"/>
          <a:ea typeface="+mn-ea"/>
        </a:defRPr>
      </a:lvl3pPr>
      <a:lvl4pPr marL="7308047" indent="-1040761" algn="l" defTabSz="4172130" rtl="0" eaLnBrk="0" fontAlgn="base" hangingPunct="0">
        <a:spcBef>
          <a:spcPct val="20000"/>
        </a:spcBef>
        <a:spcAft>
          <a:spcPct val="0"/>
        </a:spcAft>
        <a:buChar char="–"/>
        <a:defRPr kumimoji="1" sz="9100">
          <a:solidFill>
            <a:schemeClr val="tx1"/>
          </a:solidFill>
          <a:latin typeface="+mn-lt"/>
          <a:ea typeface="+mn-ea"/>
        </a:defRPr>
      </a:lvl4pPr>
      <a:lvl5pPr marL="9394113" indent="-1040761" algn="l" defTabSz="4172130" rtl="0" eaLnBrk="0" fontAlgn="base" hangingPunct="0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5pPr>
      <a:lvl6pPr marL="10703018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6pPr>
      <a:lvl7pPr marL="12011922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7pPr>
      <a:lvl8pPr marL="13320823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8pPr>
      <a:lvl9pPr marL="14629727" indent="-1040761" algn="l" defTabSz="4172130" rtl="0" fontAlgn="base">
        <a:spcBef>
          <a:spcPct val="20000"/>
        </a:spcBef>
        <a:spcAft>
          <a:spcPct val="0"/>
        </a:spcAft>
        <a:buChar char="»"/>
        <a:defRPr kumimoji="1"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8904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617805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926709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235617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544521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853422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9162326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10471231" algn="l" defTabSz="2617805" rtl="0" eaLnBrk="1" latinLnBrk="0" hangingPunct="1"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正方形/長方形 119"/>
          <p:cNvSpPr/>
          <p:nvPr/>
        </p:nvSpPr>
        <p:spPr bwMode="auto">
          <a:xfrm>
            <a:off x="-4880" y="18235684"/>
            <a:ext cx="30279970" cy="24572615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61782" tIns="130891" rIns="261782" bIns="130891" numCol="1" rtlCol="0" anchor="t" anchorCtr="0" compatLnSpc="1">
            <a:prstTxWarp prst="textNoShape">
              <a:avLst/>
            </a:prstTxWarp>
          </a:bodyPr>
          <a:lstStyle/>
          <a:p>
            <a:pPr defTabSz="4172130"/>
            <a:endParaRPr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1" name="正方形/長方形 98"/>
          <p:cNvSpPr>
            <a:spLocks noChangeArrowheads="1"/>
          </p:cNvSpPr>
          <p:nvPr/>
        </p:nvSpPr>
        <p:spPr bwMode="auto">
          <a:xfrm>
            <a:off x="17911" y="18091668"/>
            <a:ext cx="14829159" cy="11737304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lIns="261782" tIns="130891" rIns="261782" bIns="130891"/>
          <a:lstStyle/>
          <a:p>
            <a:pPr defTabSz="4172130"/>
            <a:endParaRPr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0" name="正方形/長方形 98"/>
          <p:cNvSpPr>
            <a:spLocks noChangeArrowheads="1"/>
          </p:cNvSpPr>
          <p:nvPr/>
        </p:nvSpPr>
        <p:spPr bwMode="auto">
          <a:xfrm>
            <a:off x="847" y="7812"/>
            <a:ext cx="30279974" cy="18227872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lIns="261782" tIns="130891" rIns="261782" bIns="130891"/>
          <a:lstStyle/>
          <a:p>
            <a:pPr defTabSz="4172130"/>
            <a:endParaRPr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459" y="1175516"/>
            <a:ext cx="28802115" cy="1779371"/>
          </a:xfrm>
          <a:solidFill>
            <a:srgbClr val="3366FF"/>
          </a:solidFill>
        </p:spPr>
        <p:txBody>
          <a:bodyPr/>
          <a:lstStyle/>
          <a:p>
            <a:pPr eaLnBrk="1" fontAlgn="ctr" hangingPunct="1"/>
            <a:r>
              <a:rPr lang="en-US" altLang="ja-JP" sz="80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Run 1 (2010-2012)</a:t>
            </a:r>
            <a:r>
              <a:rPr lang="ja-JP" altLang="en-US" sz="80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の成果</a:t>
            </a:r>
            <a:r>
              <a:rPr lang="en-US" altLang="ja-JP" sz="80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r>
              <a:rPr lang="ja-JP" altLang="en-US" sz="80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標準理論</a:t>
            </a:r>
            <a:r>
              <a:rPr lang="en-US" altLang="en-US" sz="80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とトップクォーク</a:t>
            </a:r>
            <a:r>
              <a:rPr lang="ja-JP" altLang="en-US" sz="8000" b="1" dirty="0" smtClean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測定</a:t>
            </a:r>
          </a:p>
        </p:txBody>
      </p:sp>
      <p:sp>
        <p:nvSpPr>
          <p:cNvPr id="2052" name="Text Box 332"/>
          <p:cNvSpPr txBox="1">
            <a:spLocks noChangeArrowheads="1"/>
          </p:cNvSpPr>
          <p:nvPr/>
        </p:nvSpPr>
        <p:spPr bwMode="auto">
          <a:xfrm>
            <a:off x="14919078" y="377700"/>
            <a:ext cx="15139993" cy="809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298692" tIns="149349" rIns="298692" bIns="149349">
            <a:spAutoFit/>
          </a:bodyPr>
          <a:lstStyle/>
          <a:p>
            <a:pPr defTabSz="4181222"/>
            <a:r>
              <a:rPr lang="en-US" altLang="ja-JP" sz="3300" b="1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LHC2015-smtopV1JA0,  </a:t>
            </a:r>
            <a:r>
              <a:rPr lang="en-US" altLang="ja-JP" sz="3300" b="1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http://atlas.kek.jp/sub/poster/index.html</a:t>
            </a:r>
          </a:p>
        </p:txBody>
      </p:sp>
      <p:sp>
        <p:nvSpPr>
          <p:cNvPr id="88" name="Rectangle 2"/>
          <p:cNvSpPr txBox="1">
            <a:spLocks noChangeArrowheads="1"/>
          </p:cNvSpPr>
          <p:nvPr/>
        </p:nvSpPr>
        <p:spPr bwMode="auto">
          <a:xfrm>
            <a:off x="85430" y="3186012"/>
            <a:ext cx="8280919" cy="127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7581" tIns="208790" rIns="417581" bIns="208790" anchor="ctr"/>
          <a:lstStyle/>
          <a:p>
            <a:pPr defTabSz="4172130">
              <a:defRPr/>
            </a:pPr>
            <a:r>
              <a:rPr lang="en-US" altLang="ja-JP" sz="5900" b="1" kern="0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 </a:t>
            </a:r>
            <a:r>
              <a:rPr lang="ja-JP" altLang="en-US" sz="5900" b="1" kern="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標準理論粒子の測定</a:t>
            </a:r>
            <a:endParaRPr lang="ja-JP" altLang="en-US" sz="5900" b="1" kern="0" dirty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  <a:cs typeface="Arial Unicode MS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1494" y="4410148"/>
            <a:ext cx="13897544" cy="144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ベクターボゾン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(W/Z)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、光子、ジェット（クォーク）等の</a:t>
            </a:r>
            <a:endParaRPr lang="en-US" altLang="ja-JP" sz="44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生成断面積の精密測定</a:t>
            </a:r>
            <a:endParaRPr lang="en-US" altLang="ja-JP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078" y="3618060"/>
            <a:ext cx="14743073" cy="11017224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734" y="6138340"/>
            <a:ext cx="9071914" cy="8800080"/>
          </a:xfrm>
          <a:prstGeom prst="rect">
            <a:avLst/>
          </a:prstGeom>
        </p:spPr>
      </p:pic>
      <p:sp>
        <p:nvSpPr>
          <p:cNvPr id="2054" name="TextBox 2053"/>
          <p:cNvSpPr txBox="1"/>
          <p:nvPr/>
        </p:nvSpPr>
        <p:spPr>
          <a:xfrm>
            <a:off x="802401" y="15283356"/>
            <a:ext cx="1361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ジェットの生成断面積測定。高い精度で、理論予想値と一致している。</a:t>
            </a:r>
            <a:endParaRPr 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16287230" y="14995324"/>
            <a:ext cx="9974205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様々な標準理論粒子の生成断面積測定のまとめ。</a:t>
            </a:r>
            <a:endParaRPr lang="en-US" altLang="ja-JP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標準理論から予想される理論値と比較している。</a:t>
            </a:r>
            <a:endParaRPr 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056" name="Picture 20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947" y="31257058"/>
            <a:ext cx="12981083" cy="9229098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5142" y="32133228"/>
            <a:ext cx="13537504" cy="8746981"/>
          </a:xfrm>
          <a:prstGeom prst="rect">
            <a:avLst/>
          </a:prstGeom>
        </p:spPr>
      </p:pic>
      <p:pic>
        <p:nvPicPr>
          <p:cNvPr id="2058" name="Picture 20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598" y="16355854"/>
            <a:ext cx="12241360" cy="11888942"/>
          </a:xfrm>
          <a:prstGeom prst="rect">
            <a:avLst/>
          </a:prstGeom>
        </p:spPr>
      </p:pic>
      <p:pic>
        <p:nvPicPr>
          <p:cNvPr id="2060" name="Picture 20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9286" y="26186592"/>
            <a:ext cx="8791848" cy="5802620"/>
          </a:xfrm>
          <a:prstGeom prst="rect">
            <a:avLst/>
          </a:prstGeom>
        </p:spPr>
      </p:pic>
      <p:pic>
        <p:nvPicPr>
          <p:cNvPr id="2059" name="Picture 20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80734" y="20497960"/>
            <a:ext cx="9144000" cy="6527800"/>
          </a:xfrm>
          <a:prstGeom prst="rect">
            <a:avLst/>
          </a:prstGeom>
        </p:spPr>
      </p:pic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14626287" y="17299580"/>
            <a:ext cx="15342464" cy="177937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417581" tIns="208790" rIns="417581" bIns="208790" numCol="1" anchor="ctr" anchorCtr="0" compatLnSpc="1">
            <a:prstTxWarp prst="textNoShape">
              <a:avLst/>
            </a:prstTxWarp>
          </a:bodyPr>
          <a:lstStyle>
            <a:lvl1pPr algn="ctr" defTabSz="4172130" rtl="0" eaLnBrk="0" fontAlgn="base" hangingPunct="0">
              <a:spcBef>
                <a:spcPct val="0"/>
              </a:spcBef>
              <a:spcAft>
                <a:spcPct val="0"/>
              </a:spcAft>
              <a:defRPr kumimoji="1" sz="20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72130" rtl="0" eaLnBrk="0" fontAlgn="base" hangingPunct="0">
              <a:spcBef>
                <a:spcPct val="0"/>
              </a:spcBef>
              <a:spcAft>
                <a:spcPct val="0"/>
              </a:spcAft>
              <a:defRPr kumimoji="1" sz="20200">
                <a:solidFill>
                  <a:schemeClr val="tx2"/>
                </a:solidFill>
                <a:latin typeface="Times" pitchFamily="18" charset="0"/>
                <a:ea typeface="Osaka" pitchFamily="1" charset="-128"/>
              </a:defRPr>
            </a:lvl2pPr>
            <a:lvl3pPr algn="ctr" defTabSz="4172130" rtl="0" eaLnBrk="0" fontAlgn="base" hangingPunct="0">
              <a:spcBef>
                <a:spcPct val="0"/>
              </a:spcBef>
              <a:spcAft>
                <a:spcPct val="0"/>
              </a:spcAft>
              <a:defRPr kumimoji="1" sz="20200">
                <a:solidFill>
                  <a:schemeClr val="tx2"/>
                </a:solidFill>
                <a:latin typeface="Times" pitchFamily="18" charset="0"/>
                <a:ea typeface="Osaka" pitchFamily="1" charset="-128"/>
              </a:defRPr>
            </a:lvl3pPr>
            <a:lvl4pPr algn="ctr" defTabSz="4172130" rtl="0" eaLnBrk="0" fontAlgn="base" hangingPunct="0">
              <a:spcBef>
                <a:spcPct val="0"/>
              </a:spcBef>
              <a:spcAft>
                <a:spcPct val="0"/>
              </a:spcAft>
              <a:defRPr kumimoji="1" sz="20200">
                <a:solidFill>
                  <a:schemeClr val="tx2"/>
                </a:solidFill>
                <a:latin typeface="Times" pitchFamily="18" charset="0"/>
                <a:ea typeface="Osaka" pitchFamily="1" charset="-128"/>
              </a:defRPr>
            </a:lvl4pPr>
            <a:lvl5pPr algn="ctr" defTabSz="4172130" rtl="0" eaLnBrk="0" fontAlgn="base" hangingPunct="0">
              <a:spcBef>
                <a:spcPct val="0"/>
              </a:spcBef>
              <a:spcAft>
                <a:spcPct val="0"/>
              </a:spcAft>
              <a:defRPr kumimoji="1" sz="20200">
                <a:solidFill>
                  <a:schemeClr val="tx2"/>
                </a:solidFill>
                <a:latin typeface="Times" pitchFamily="18" charset="0"/>
                <a:ea typeface="Osaka" pitchFamily="1" charset="-128"/>
              </a:defRPr>
            </a:lvl5pPr>
            <a:lvl6pPr marL="1308904" algn="ctr" defTabSz="4172130" rtl="0" fontAlgn="base">
              <a:spcBef>
                <a:spcPct val="0"/>
              </a:spcBef>
              <a:spcAft>
                <a:spcPct val="0"/>
              </a:spcAft>
              <a:defRPr kumimoji="1" sz="20200">
                <a:solidFill>
                  <a:schemeClr val="tx2"/>
                </a:solidFill>
                <a:latin typeface="Times" pitchFamily="18" charset="0"/>
                <a:ea typeface="Osaka" pitchFamily="1" charset="-128"/>
              </a:defRPr>
            </a:lvl6pPr>
            <a:lvl7pPr marL="2617805" algn="ctr" defTabSz="4172130" rtl="0" fontAlgn="base">
              <a:spcBef>
                <a:spcPct val="0"/>
              </a:spcBef>
              <a:spcAft>
                <a:spcPct val="0"/>
              </a:spcAft>
              <a:defRPr kumimoji="1" sz="20200">
                <a:solidFill>
                  <a:schemeClr val="tx2"/>
                </a:solidFill>
                <a:latin typeface="Times" pitchFamily="18" charset="0"/>
                <a:ea typeface="Osaka" pitchFamily="1" charset="-128"/>
              </a:defRPr>
            </a:lvl7pPr>
            <a:lvl8pPr marL="3926709" algn="ctr" defTabSz="4172130" rtl="0" fontAlgn="base">
              <a:spcBef>
                <a:spcPct val="0"/>
              </a:spcBef>
              <a:spcAft>
                <a:spcPct val="0"/>
              </a:spcAft>
              <a:defRPr kumimoji="1" sz="20200">
                <a:solidFill>
                  <a:schemeClr val="tx2"/>
                </a:solidFill>
                <a:latin typeface="Times" pitchFamily="18" charset="0"/>
                <a:ea typeface="Osaka" pitchFamily="1" charset="-128"/>
              </a:defRPr>
            </a:lvl8pPr>
            <a:lvl9pPr marL="5235617" algn="ctr" defTabSz="4172130" rtl="0" fontAlgn="base">
              <a:spcBef>
                <a:spcPct val="0"/>
              </a:spcBef>
              <a:spcAft>
                <a:spcPct val="0"/>
              </a:spcAft>
              <a:defRPr kumimoji="1" sz="20200">
                <a:solidFill>
                  <a:schemeClr val="tx2"/>
                </a:solidFill>
                <a:latin typeface="Times" pitchFamily="18" charset="0"/>
                <a:ea typeface="Osaka" pitchFamily="1" charset="-128"/>
              </a:defRPr>
            </a:lvl9pPr>
          </a:lstStyle>
          <a:p>
            <a:pPr eaLnBrk="1" fontAlgn="ctr" hangingPunct="1"/>
            <a:r>
              <a:rPr lang="en-US" altLang="ja-JP" sz="8000" b="1" dirty="0" smtClean="0">
                <a:solidFill>
                  <a:srgbClr val="FF0066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Run 2 </a:t>
            </a:r>
            <a:r>
              <a:rPr lang="ja-JP" altLang="en-US" sz="8000" b="1" dirty="0" smtClean="0">
                <a:solidFill>
                  <a:srgbClr val="FF0066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実験再開の速報結果</a:t>
            </a:r>
          </a:p>
        </p:txBody>
      </p:sp>
      <p:sp>
        <p:nvSpPr>
          <p:cNvPr id="2061" name="TextBox 2060"/>
          <p:cNvSpPr txBox="1"/>
          <p:nvPr/>
        </p:nvSpPr>
        <p:spPr>
          <a:xfrm>
            <a:off x="15423134" y="19459820"/>
            <a:ext cx="9950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衝突エネルギーを約２倍</a:t>
            </a:r>
            <a:r>
              <a:rPr lang="en-US" altLang="ja-JP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(13TeV)</a:t>
            </a:r>
            <a:r>
              <a:rPr lang="ja-JP" altLang="en-US" sz="4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に増強。</a:t>
            </a:r>
            <a:endParaRPr 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63" name="TextBox 2062"/>
          <p:cNvSpPr txBox="1"/>
          <p:nvPr/>
        </p:nvSpPr>
        <p:spPr>
          <a:xfrm>
            <a:off x="661494" y="28676844"/>
            <a:ext cx="1402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トップクォークの質量測定。様々な解析手法で測定結果を検証している。</a:t>
            </a:r>
            <a:endParaRPr lang="en-US" altLang="ja-JP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64" name="TextBox 2063"/>
          <p:cNvSpPr txBox="1"/>
          <p:nvPr/>
        </p:nvSpPr>
        <p:spPr>
          <a:xfrm>
            <a:off x="15417278" y="20683956"/>
            <a:ext cx="5086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最初のトップクォーク生成</a:t>
            </a:r>
            <a:endParaRPr lang="en-US" altLang="ja-JP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（崩壊）候補事象の例。</a:t>
            </a:r>
            <a:endParaRPr 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65" name="TextBox 2064"/>
          <p:cNvSpPr txBox="1"/>
          <p:nvPr/>
        </p:nvSpPr>
        <p:spPr>
          <a:xfrm>
            <a:off x="15711166" y="22196124"/>
            <a:ext cx="4233851" cy="241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赤線：ミュー粒子、</a:t>
            </a:r>
            <a:endParaRPr lang="en-US" altLang="ja-JP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40000"/>
              </a:lnSpc>
            </a:pP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緑・黄色レゴ：ジェット</a:t>
            </a:r>
            <a:endParaRPr lang="en-US" altLang="ja-JP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40000"/>
              </a:lnSpc>
            </a:pPr>
            <a:r>
              <a:rPr 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薄いコーンで表示</a:t>
            </a:r>
            <a:r>
              <a:rPr 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67" name="TextBox 2066"/>
          <p:cNvSpPr txBox="1"/>
          <p:nvPr/>
        </p:nvSpPr>
        <p:spPr>
          <a:xfrm>
            <a:off x="1813622" y="41134228"/>
            <a:ext cx="23408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Run 2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実験最初の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Z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ボゾン（左側）、トップクォーク（右側）の生成断面積測定結果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速報値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　</a:t>
            </a:r>
            <a:endParaRPr lang="en-US" altLang="ja-JP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横軸は、衝突ビームエネルギーを表している。</a:t>
            </a:r>
            <a:r>
              <a:rPr lang="en-US" altLang="ja-JP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衝突エネルギーの増加と共に生成断面積も上昇しているのが分かる。</a:t>
            </a:r>
            <a:endParaRPr 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5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57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ea typeface="Osaka" pitchFamily="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148</Words>
  <Application>Microsoft Office PowerPoint</Application>
  <PresentationFormat>ユーザー設定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 Unicode MS</vt:lpstr>
      <vt:lpstr>ＭＳ Ｐゴシック</vt:lpstr>
      <vt:lpstr>Osaka</vt:lpstr>
      <vt:lpstr>Times</vt:lpstr>
      <vt:lpstr>新しいプレゼンテーション</vt:lpstr>
      <vt:lpstr>Run 1 (2010-2012)の成果:標準理論とトップクォーク測定</vt:lpstr>
    </vt:vector>
  </TitlesOfParts>
  <Company>KEK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アトラスシリコン半導体飛跡検出器：ATLAS Silicon-strip Tracking Detector</dc:title>
  <dc:creator>近藤敬比古</dc:creator>
  <cp:lastModifiedBy>kondo</cp:lastModifiedBy>
  <cp:revision>278</cp:revision>
  <cp:lastPrinted>2012-08-29T05:04:41Z</cp:lastPrinted>
  <dcterms:modified xsi:type="dcterms:W3CDTF">2015-08-28T09:47:59Z</dcterms:modified>
</cp:coreProperties>
</file>