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72" r:id="rId2"/>
  </p:sldIdLst>
  <p:sldSz cx="30279975" cy="42808525"/>
  <p:notesSz cx="29605288" cy="42132250"/>
  <p:defaultTextStyle>
    <a:defPPr>
      <a:defRPr lang="ja-JP"/>
    </a:defPPr>
    <a:lvl1pPr algn="l" rtl="0" fontAlgn="base">
      <a:spcBef>
        <a:spcPct val="0"/>
      </a:spcBef>
      <a:spcAft>
        <a:spcPct val="0"/>
      </a:spcAft>
      <a:defRPr kumimoji="1" sz="3600" kern="1200">
        <a:solidFill>
          <a:schemeClr val="tx1"/>
        </a:solidFill>
        <a:latin typeface="Times" pitchFamily="18" charset="0"/>
        <a:ea typeface="Osaka" pitchFamily="1" charset="-128"/>
        <a:cs typeface="+mn-cs"/>
      </a:defRPr>
    </a:lvl1pPr>
    <a:lvl2pPr marL="1308904" algn="l" rtl="0" fontAlgn="base">
      <a:spcBef>
        <a:spcPct val="0"/>
      </a:spcBef>
      <a:spcAft>
        <a:spcPct val="0"/>
      </a:spcAft>
      <a:defRPr kumimoji="1" sz="3600" kern="1200">
        <a:solidFill>
          <a:schemeClr val="tx1"/>
        </a:solidFill>
        <a:latin typeface="Times" pitchFamily="18" charset="0"/>
        <a:ea typeface="Osaka" pitchFamily="1" charset="-128"/>
        <a:cs typeface="+mn-cs"/>
      </a:defRPr>
    </a:lvl2pPr>
    <a:lvl3pPr marL="2617805" algn="l" rtl="0" fontAlgn="base">
      <a:spcBef>
        <a:spcPct val="0"/>
      </a:spcBef>
      <a:spcAft>
        <a:spcPct val="0"/>
      </a:spcAft>
      <a:defRPr kumimoji="1" sz="3600" kern="1200">
        <a:solidFill>
          <a:schemeClr val="tx1"/>
        </a:solidFill>
        <a:latin typeface="Times" pitchFamily="18" charset="0"/>
        <a:ea typeface="Osaka" pitchFamily="1" charset="-128"/>
        <a:cs typeface="+mn-cs"/>
      </a:defRPr>
    </a:lvl3pPr>
    <a:lvl4pPr marL="3926709" algn="l" rtl="0" fontAlgn="base">
      <a:spcBef>
        <a:spcPct val="0"/>
      </a:spcBef>
      <a:spcAft>
        <a:spcPct val="0"/>
      </a:spcAft>
      <a:defRPr kumimoji="1" sz="3600" kern="1200">
        <a:solidFill>
          <a:schemeClr val="tx1"/>
        </a:solidFill>
        <a:latin typeface="Times" pitchFamily="18" charset="0"/>
        <a:ea typeface="Osaka" pitchFamily="1" charset="-128"/>
        <a:cs typeface="+mn-cs"/>
      </a:defRPr>
    </a:lvl4pPr>
    <a:lvl5pPr marL="5235617" algn="l" rtl="0" fontAlgn="base">
      <a:spcBef>
        <a:spcPct val="0"/>
      </a:spcBef>
      <a:spcAft>
        <a:spcPct val="0"/>
      </a:spcAft>
      <a:defRPr kumimoji="1" sz="3600" kern="1200">
        <a:solidFill>
          <a:schemeClr val="tx1"/>
        </a:solidFill>
        <a:latin typeface="Times" pitchFamily="18" charset="0"/>
        <a:ea typeface="Osaka" pitchFamily="1" charset="-128"/>
        <a:cs typeface="+mn-cs"/>
      </a:defRPr>
    </a:lvl5pPr>
    <a:lvl6pPr marL="6544521" algn="l" defTabSz="2617805" rtl="0" eaLnBrk="1" latinLnBrk="0" hangingPunct="1">
      <a:defRPr kumimoji="1" sz="3600" kern="1200">
        <a:solidFill>
          <a:schemeClr val="tx1"/>
        </a:solidFill>
        <a:latin typeface="Times" pitchFamily="18" charset="0"/>
        <a:ea typeface="Osaka" pitchFamily="1" charset="-128"/>
        <a:cs typeface="+mn-cs"/>
      </a:defRPr>
    </a:lvl6pPr>
    <a:lvl7pPr marL="7853422" algn="l" defTabSz="2617805" rtl="0" eaLnBrk="1" latinLnBrk="0" hangingPunct="1">
      <a:defRPr kumimoji="1" sz="3600" kern="1200">
        <a:solidFill>
          <a:schemeClr val="tx1"/>
        </a:solidFill>
        <a:latin typeface="Times" pitchFamily="18" charset="0"/>
        <a:ea typeface="Osaka" pitchFamily="1" charset="-128"/>
        <a:cs typeface="+mn-cs"/>
      </a:defRPr>
    </a:lvl7pPr>
    <a:lvl8pPr marL="9162326" algn="l" defTabSz="2617805" rtl="0" eaLnBrk="1" latinLnBrk="0" hangingPunct="1">
      <a:defRPr kumimoji="1" sz="3600" kern="1200">
        <a:solidFill>
          <a:schemeClr val="tx1"/>
        </a:solidFill>
        <a:latin typeface="Times" pitchFamily="18" charset="0"/>
        <a:ea typeface="Osaka" pitchFamily="1" charset="-128"/>
        <a:cs typeface="+mn-cs"/>
      </a:defRPr>
    </a:lvl8pPr>
    <a:lvl9pPr marL="10471231" algn="l" defTabSz="2617805" rtl="0" eaLnBrk="1" latinLnBrk="0" hangingPunct="1">
      <a:defRPr kumimoji="1" sz="3600" kern="1200">
        <a:solidFill>
          <a:schemeClr val="tx1"/>
        </a:solidFill>
        <a:latin typeface="Times" pitchFamily="18" charset="0"/>
        <a:ea typeface="Osaka" pitchFamily="1" charset="-128"/>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99CCFF"/>
    <a:srgbClr val="FFCC99"/>
    <a:srgbClr val="CCFFFF"/>
    <a:srgbClr val="CCFFCC"/>
    <a:srgbClr val="FFCCFF"/>
    <a:srgbClr val="CCEC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51" autoAdjust="0"/>
    <p:restoredTop sz="95701" autoAdjust="0"/>
  </p:normalViewPr>
  <p:slideViewPr>
    <p:cSldViewPr>
      <p:cViewPr>
        <p:scale>
          <a:sx n="28" d="100"/>
          <a:sy n="28" d="100"/>
        </p:scale>
        <p:origin x="1864" y="-2824"/>
      </p:cViewPr>
      <p:guideLst>
        <p:guide orient="horz" pos="13483"/>
        <p:guide pos="9537"/>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0"/>
            <a:ext cx="12834929" cy="2262379"/>
          </a:xfrm>
          <a:prstGeom prst="rect">
            <a:avLst/>
          </a:prstGeom>
          <a:noFill/>
          <a:ln w="9525">
            <a:noFill/>
            <a:miter lim="800000"/>
            <a:headEnd/>
            <a:tailEnd/>
          </a:ln>
          <a:effectLst/>
        </p:spPr>
        <p:txBody>
          <a:bodyPr vert="horz" wrap="square" lIns="396905" tIns="198454" rIns="396905" bIns="198454" numCol="1" anchor="t" anchorCtr="0" compatLnSpc="1">
            <a:prstTxWarp prst="textNoShape">
              <a:avLst/>
            </a:prstTxWarp>
          </a:bodyPr>
          <a:lstStyle>
            <a:lvl1pPr defTabSz="3973961">
              <a:defRPr sz="5500"/>
            </a:lvl1pPr>
          </a:lstStyle>
          <a:p>
            <a:pPr>
              <a:defRPr/>
            </a:pPr>
            <a:endParaRPr lang="en-US" altLang="ja-JP"/>
          </a:p>
        </p:txBody>
      </p:sp>
      <p:sp>
        <p:nvSpPr>
          <p:cNvPr id="19459" name="Rectangle 3"/>
          <p:cNvSpPr>
            <a:spLocks noGrp="1" noChangeArrowheads="1"/>
          </p:cNvSpPr>
          <p:nvPr>
            <p:ph type="dt" sz="quarter" idx="1"/>
          </p:nvPr>
        </p:nvSpPr>
        <p:spPr bwMode="auto">
          <a:xfrm>
            <a:off x="16784137" y="0"/>
            <a:ext cx="12834926" cy="2262379"/>
          </a:xfrm>
          <a:prstGeom prst="rect">
            <a:avLst/>
          </a:prstGeom>
          <a:noFill/>
          <a:ln w="9525">
            <a:noFill/>
            <a:miter lim="800000"/>
            <a:headEnd/>
            <a:tailEnd/>
          </a:ln>
          <a:effectLst/>
        </p:spPr>
        <p:txBody>
          <a:bodyPr vert="horz" wrap="square" lIns="396905" tIns="198454" rIns="396905" bIns="198454" numCol="1" anchor="t" anchorCtr="0" compatLnSpc="1">
            <a:prstTxWarp prst="textNoShape">
              <a:avLst/>
            </a:prstTxWarp>
          </a:bodyPr>
          <a:lstStyle>
            <a:lvl1pPr algn="r" defTabSz="3973961">
              <a:defRPr sz="5500"/>
            </a:lvl1pPr>
          </a:lstStyle>
          <a:p>
            <a:pPr>
              <a:defRPr/>
            </a:pPr>
            <a:endParaRPr lang="en-US" altLang="ja-JP"/>
          </a:p>
        </p:txBody>
      </p:sp>
      <p:sp>
        <p:nvSpPr>
          <p:cNvPr id="19460" name="Rectangle 4"/>
          <p:cNvSpPr>
            <a:spLocks noGrp="1" noChangeArrowheads="1"/>
          </p:cNvSpPr>
          <p:nvPr>
            <p:ph type="ftr" sz="quarter" idx="2"/>
          </p:nvPr>
        </p:nvSpPr>
        <p:spPr bwMode="auto">
          <a:xfrm>
            <a:off x="1" y="40034077"/>
            <a:ext cx="12834929" cy="1943092"/>
          </a:xfrm>
          <a:prstGeom prst="rect">
            <a:avLst/>
          </a:prstGeom>
          <a:noFill/>
          <a:ln w="9525">
            <a:noFill/>
            <a:miter lim="800000"/>
            <a:headEnd/>
            <a:tailEnd/>
          </a:ln>
          <a:effectLst/>
        </p:spPr>
        <p:txBody>
          <a:bodyPr vert="horz" wrap="square" lIns="396905" tIns="198454" rIns="396905" bIns="198454" numCol="1" anchor="b" anchorCtr="0" compatLnSpc="1">
            <a:prstTxWarp prst="textNoShape">
              <a:avLst/>
            </a:prstTxWarp>
          </a:bodyPr>
          <a:lstStyle>
            <a:lvl1pPr defTabSz="3973961">
              <a:defRPr sz="5500"/>
            </a:lvl1pPr>
          </a:lstStyle>
          <a:p>
            <a:pPr>
              <a:defRPr/>
            </a:pPr>
            <a:endParaRPr lang="en-US" altLang="ja-JP"/>
          </a:p>
        </p:txBody>
      </p:sp>
      <p:sp>
        <p:nvSpPr>
          <p:cNvPr id="19461" name="Rectangle 5"/>
          <p:cNvSpPr>
            <a:spLocks noGrp="1" noChangeArrowheads="1"/>
          </p:cNvSpPr>
          <p:nvPr>
            <p:ph type="sldNum" sz="quarter" idx="3"/>
          </p:nvPr>
        </p:nvSpPr>
        <p:spPr bwMode="auto">
          <a:xfrm>
            <a:off x="16784137" y="40034077"/>
            <a:ext cx="12834926" cy="1943092"/>
          </a:xfrm>
          <a:prstGeom prst="rect">
            <a:avLst/>
          </a:prstGeom>
          <a:noFill/>
          <a:ln w="9525">
            <a:noFill/>
            <a:miter lim="800000"/>
            <a:headEnd/>
            <a:tailEnd/>
          </a:ln>
          <a:effectLst/>
        </p:spPr>
        <p:txBody>
          <a:bodyPr vert="horz" wrap="square" lIns="396905" tIns="198454" rIns="396905" bIns="198454" numCol="1" anchor="b" anchorCtr="0" compatLnSpc="1">
            <a:prstTxWarp prst="textNoShape">
              <a:avLst/>
            </a:prstTxWarp>
          </a:bodyPr>
          <a:lstStyle>
            <a:lvl1pPr algn="r" defTabSz="3973961">
              <a:defRPr sz="5500"/>
            </a:lvl1pPr>
          </a:lstStyle>
          <a:p>
            <a:pPr>
              <a:defRPr/>
            </a:pPr>
            <a:fld id="{65AD64D2-C2C1-47C6-981D-27F7AA40CDC4}" type="slidenum">
              <a:rPr lang="en-US" altLang="ja-JP"/>
              <a:pPr>
                <a:defRPr/>
              </a:pPr>
              <a:t>‹#›</a:t>
            </a:fld>
            <a:endParaRPr lang="en-US" altLang="ja-JP"/>
          </a:p>
        </p:txBody>
      </p:sp>
    </p:spTree>
    <p:extLst>
      <p:ext uri="{BB962C8B-B14F-4D97-AF65-F5344CB8AC3E}">
        <p14:creationId xmlns:p14="http://schemas.microsoft.com/office/powerpoint/2010/main" val="1411261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0"/>
            <a:ext cx="12830335" cy="2102737"/>
          </a:xfrm>
          <a:prstGeom prst="rect">
            <a:avLst/>
          </a:prstGeom>
          <a:noFill/>
          <a:ln w="9525">
            <a:noFill/>
            <a:miter lim="800000"/>
            <a:headEnd/>
            <a:tailEnd/>
          </a:ln>
          <a:effectLst/>
        </p:spPr>
        <p:txBody>
          <a:bodyPr vert="horz" wrap="square" lIns="396905" tIns="198454" rIns="396905" bIns="198454" numCol="1" anchor="t" anchorCtr="0" compatLnSpc="1">
            <a:prstTxWarp prst="textNoShape">
              <a:avLst/>
            </a:prstTxWarp>
          </a:bodyPr>
          <a:lstStyle>
            <a:lvl1pPr defTabSz="3973961">
              <a:defRPr sz="5500"/>
            </a:lvl1pPr>
          </a:lstStyle>
          <a:p>
            <a:pPr>
              <a:defRPr/>
            </a:pPr>
            <a:endParaRPr lang="en-US" altLang="ja-JP"/>
          </a:p>
        </p:txBody>
      </p:sp>
      <p:sp>
        <p:nvSpPr>
          <p:cNvPr id="7171" name="Rectangle 3"/>
          <p:cNvSpPr>
            <a:spLocks noGrp="1" noChangeArrowheads="1"/>
          </p:cNvSpPr>
          <p:nvPr>
            <p:ph type="dt" idx="1"/>
          </p:nvPr>
        </p:nvSpPr>
        <p:spPr bwMode="auto">
          <a:xfrm>
            <a:off x="16774954" y="0"/>
            <a:ext cx="12830335" cy="2102737"/>
          </a:xfrm>
          <a:prstGeom prst="rect">
            <a:avLst/>
          </a:prstGeom>
          <a:noFill/>
          <a:ln w="9525">
            <a:noFill/>
            <a:miter lim="800000"/>
            <a:headEnd/>
            <a:tailEnd/>
          </a:ln>
          <a:effectLst/>
        </p:spPr>
        <p:txBody>
          <a:bodyPr vert="horz" wrap="square" lIns="396905" tIns="198454" rIns="396905" bIns="198454" numCol="1" anchor="t" anchorCtr="0" compatLnSpc="1">
            <a:prstTxWarp prst="textNoShape">
              <a:avLst/>
            </a:prstTxWarp>
          </a:bodyPr>
          <a:lstStyle>
            <a:lvl1pPr algn="r" defTabSz="3973961">
              <a:defRPr sz="55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220200" y="3160713"/>
            <a:ext cx="11172825" cy="1579562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3953803" y="20010198"/>
            <a:ext cx="21697684" cy="18961107"/>
          </a:xfrm>
          <a:prstGeom prst="rect">
            <a:avLst/>
          </a:prstGeom>
          <a:noFill/>
          <a:ln w="9525">
            <a:noFill/>
            <a:miter lim="800000"/>
            <a:headEnd/>
            <a:tailEnd/>
          </a:ln>
          <a:effectLst/>
        </p:spPr>
        <p:txBody>
          <a:bodyPr vert="horz" wrap="square" lIns="396905" tIns="198454" rIns="396905" bIns="198454"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2" y="40029513"/>
            <a:ext cx="12830335" cy="2102737"/>
          </a:xfrm>
          <a:prstGeom prst="rect">
            <a:avLst/>
          </a:prstGeom>
          <a:noFill/>
          <a:ln w="9525">
            <a:noFill/>
            <a:miter lim="800000"/>
            <a:headEnd/>
            <a:tailEnd/>
          </a:ln>
          <a:effectLst/>
        </p:spPr>
        <p:txBody>
          <a:bodyPr vert="horz" wrap="square" lIns="396905" tIns="198454" rIns="396905" bIns="198454" numCol="1" anchor="b" anchorCtr="0" compatLnSpc="1">
            <a:prstTxWarp prst="textNoShape">
              <a:avLst/>
            </a:prstTxWarp>
          </a:bodyPr>
          <a:lstStyle>
            <a:lvl1pPr defTabSz="3973961">
              <a:defRPr sz="5500"/>
            </a:lvl1pPr>
          </a:lstStyle>
          <a:p>
            <a:pPr>
              <a:defRPr/>
            </a:pPr>
            <a:endParaRPr lang="en-US" altLang="ja-JP"/>
          </a:p>
        </p:txBody>
      </p:sp>
      <p:sp>
        <p:nvSpPr>
          <p:cNvPr id="7175" name="Rectangle 7"/>
          <p:cNvSpPr>
            <a:spLocks noGrp="1" noChangeArrowheads="1"/>
          </p:cNvSpPr>
          <p:nvPr>
            <p:ph type="sldNum" sz="quarter" idx="5"/>
          </p:nvPr>
        </p:nvSpPr>
        <p:spPr bwMode="auto">
          <a:xfrm>
            <a:off x="16774954" y="40029513"/>
            <a:ext cx="12830335" cy="2102737"/>
          </a:xfrm>
          <a:prstGeom prst="rect">
            <a:avLst/>
          </a:prstGeom>
          <a:noFill/>
          <a:ln w="9525">
            <a:noFill/>
            <a:miter lim="800000"/>
            <a:headEnd/>
            <a:tailEnd/>
          </a:ln>
          <a:effectLst/>
        </p:spPr>
        <p:txBody>
          <a:bodyPr vert="horz" wrap="square" lIns="396905" tIns="198454" rIns="396905" bIns="198454" numCol="1" anchor="b" anchorCtr="0" compatLnSpc="1">
            <a:prstTxWarp prst="textNoShape">
              <a:avLst/>
            </a:prstTxWarp>
          </a:bodyPr>
          <a:lstStyle>
            <a:lvl1pPr algn="r" defTabSz="3973961">
              <a:defRPr sz="5500"/>
            </a:lvl1pPr>
          </a:lstStyle>
          <a:p>
            <a:pPr>
              <a:defRPr/>
            </a:pPr>
            <a:fld id="{6D13B9D4-65A6-4338-8804-20E3851ACE11}" type="slidenum">
              <a:rPr lang="en-US" altLang="ja-JP"/>
              <a:pPr>
                <a:defRPr/>
              </a:pPr>
              <a:t>‹#›</a:t>
            </a:fld>
            <a:endParaRPr lang="en-US" altLang="ja-JP"/>
          </a:p>
        </p:txBody>
      </p:sp>
    </p:spTree>
    <p:extLst>
      <p:ext uri="{BB962C8B-B14F-4D97-AF65-F5344CB8AC3E}">
        <p14:creationId xmlns:p14="http://schemas.microsoft.com/office/powerpoint/2010/main" val="1488898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3600" kern="1200">
        <a:solidFill>
          <a:schemeClr val="tx1"/>
        </a:solidFill>
        <a:latin typeface="Times" pitchFamily="18" charset="0"/>
        <a:ea typeface="Osaka" pitchFamily="1" charset="-128"/>
        <a:cs typeface="+mn-cs"/>
      </a:defRPr>
    </a:lvl1pPr>
    <a:lvl2pPr marL="1308904" algn="l" rtl="0" eaLnBrk="0" fontAlgn="base" hangingPunct="0">
      <a:spcBef>
        <a:spcPct val="30000"/>
      </a:spcBef>
      <a:spcAft>
        <a:spcPct val="0"/>
      </a:spcAft>
      <a:defRPr kumimoji="1" sz="3600" kern="1200">
        <a:solidFill>
          <a:schemeClr val="tx1"/>
        </a:solidFill>
        <a:latin typeface="Times" pitchFamily="18" charset="0"/>
        <a:ea typeface="Osaka" pitchFamily="1" charset="-128"/>
        <a:cs typeface="+mn-cs"/>
      </a:defRPr>
    </a:lvl2pPr>
    <a:lvl3pPr marL="2617805" algn="l" rtl="0" eaLnBrk="0" fontAlgn="base" hangingPunct="0">
      <a:spcBef>
        <a:spcPct val="30000"/>
      </a:spcBef>
      <a:spcAft>
        <a:spcPct val="0"/>
      </a:spcAft>
      <a:defRPr kumimoji="1" sz="3600" kern="1200">
        <a:solidFill>
          <a:schemeClr val="tx1"/>
        </a:solidFill>
        <a:latin typeface="Times" pitchFamily="18" charset="0"/>
        <a:ea typeface="Osaka" pitchFamily="1" charset="-128"/>
        <a:cs typeface="+mn-cs"/>
      </a:defRPr>
    </a:lvl3pPr>
    <a:lvl4pPr marL="3926709" algn="l" rtl="0" eaLnBrk="0" fontAlgn="base" hangingPunct="0">
      <a:spcBef>
        <a:spcPct val="30000"/>
      </a:spcBef>
      <a:spcAft>
        <a:spcPct val="0"/>
      </a:spcAft>
      <a:defRPr kumimoji="1" sz="3600" kern="1200">
        <a:solidFill>
          <a:schemeClr val="tx1"/>
        </a:solidFill>
        <a:latin typeface="Times" pitchFamily="18" charset="0"/>
        <a:ea typeface="Osaka" pitchFamily="1" charset="-128"/>
        <a:cs typeface="+mn-cs"/>
      </a:defRPr>
    </a:lvl4pPr>
    <a:lvl5pPr marL="5235617" algn="l" rtl="0" eaLnBrk="0" fontAlgn="base" hangingPunct="0">
      <a:spcBef>
        <a:spcPct val="30000"/>
      </a:spcBef>
      <a:spcAft>
        <a:spcPct val="0"/>
      </a:spcAft>
      <a:defRPr kumimoji="1" sz="3600" kern="1200">
        <a:solidFill>
          <a:schemeClr val="tx1"/>
        </a:solidFill>
        <a:latin typeface="Times" pitchFamily="18" charset="0"/>
        <a:ea typeface="Osaka" pitchFamily="1" charset="-128"/>
        <a:cs typeface="+mn-cs"/>
      </a:defRPr>
    </a:lvl5pPr>
    <a:lvl6pPr marL="6544521" algn="l" defTabSz="2617805" rtl="0" eaLnBrk="1" latinLnBrk="0" hangingPunct="1">
      <a:defRPr kumimoji="1" sz="3600" kern="1200">
        <a:solidFill>
          <a:schemeClr val="tx1"/>
        </a:solidFill>
        <a:latin typeface="+mn-lt"/>
        <a:ea typeface="+mn-ea"/>
        <a:cs typeface="+mn-cs"/>
      </a:defRPr>
    </a:lvl6pPr>
    <a:lvl7pPr marL="7853422" algn="l" defTabSz="2617805" rtl="0" eaLnBrk="1" latinLnBrk="0" hangingPunct="1">
      <a:defRPr kumimoji="1" sz="3600" kern="1200">
        <a:solidFill>
          <a:schemeClr val="tx1"/>
        </a:solidFill>
        <a:latin typeface="+mn-lt"/>
        <a:ea typeface="+mn-ea"/>
        <a:cs typeface="+mn-cs"/>
      </a:defRPr>
    </a:lvl7pPr>
    <a:lvl8pPr marL="9162326" algn="l" defTabSz="2617805" rtl="0" eaLnBrk="1" latinLnBrk="0" hangingPunct="1">
      <a:defRPr kumimoji="1" sz="3600" kern="1200">
        <a:solidFill>
          <a:schemeClr val="tx1"/>
        </a:solidFill>
        <a:latin typeface="+mn-lt"/>
        <a:ea typeface="+mn-ea"/>
        <a:cs typeface="+mn-cs"/>
      </a:defRPr>
    </a:lvl8pPr>
    <a:lvl9pPr marL="10471231" algn="l" defTabSz="2617805" rtl="0" eaLnBrk="1" latinLnBrk="0" hangingPunct="1">
      <a:defRPr kumimoji="1" sz="3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 1">
            <a:extLst>
              <a:ext uri="{FF2B5EF4-FFF2-40B4-BE49-F238E27FC236}">
                <a16:creationId xmlns:a16="http://schemas.microsoft.com/office/drawing/2014/main" id="{97787D55-7F38-2D43-8407-0A86F5B220FF}"/>
              </a:ext>
            </a:extLst>
          </p:cNvPr>
          <p:cNvSpPr>
            <a:spLocks noGrp="1" noRot="1" noChangeAspect="1" noChangeArrowheads="1" noTextEdit="1"/>
          </p:cNvSpPr>
          <p:nvPr>
            <p:ph type="sldImg"/>
          </p:nvPr>
        </p:nvSpPr>
        <p:spPr>
          <a:ln/>
        </p:spPr>
      </p:sp>
      <p:sp>
        <p:nvSpPr>
          <p:cNvPr id="16386" name="ノート プレースホルダ 2">
            <a:extLst>
              <a:ext uri="{FF2B5EF4-FFF2-40B4-BE49-F238E27FC236}">
                <a16:creationId xmlns:a16="http://schemas.microsoft.com/office/drawing/2014/main" id="{AEA47D37-2A4C-AE44-9EC4-214DABB9A2C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ndParaRPr>
          </a:p>
        </p:txBody>
      </p:sp>
      <p:sp>
        <p:nvSpPr>
          <p:cNvPr id="16387" name="スライド番号プレースホルダ 3">
            <a:extLst>
              <a:ext uri="{FF2B5EF4-FFF2-40B4-BE49-F238E27FC236}">
                <a16:creationId xmlns:a16="http://schemas.microsoft.com/office/drawing/2014/main" id="{43CCE742-08AF-9A4E-A065-7721015169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kumimoji="1" sz="1200">
                <a:solidFill>
                  <a:schemeClr val="tx1"/>
                </a:solidFill>
                <a:latin typeface="Times" pitchFamily="2" charset="0"/>
                <a:ea typeface="Osaka" panose="020B0600000000000000" pitchFamily="1" charset="-128"/>
              </a:defRPr>
            </a:lvl1pPr>
            <a:lvl2pPr marL="742950" indent="-285750" defTabSz="917575">
              <a:spcBef>
                <a:spcPct val="30000"/>
              </a:spcBef>
              <a:defRPr kumimoji="1" sz="1200">
                <a:solidFill>
                  <a:schemeClr val="tx1"/>
                </a:solidFill>
                <a:latin typeface="Times" pitchFamily="2" charset="0"/>
                <a:ea typeface="Osaka" panose="020B0600000000000000" pitchFamily="1" charset="-128"/>
              </a:defRPr>
            </a:lvl2pPr>
            <a:lvl3pPr marL="1143000" indent="-228600" defTabSz="917575">
              <a:spcBef>
                <a:spcPct val="30000"/>
              </a:spcBef>
              <a:defRPr kumimoji="1" sz="1200">
                <a:solidFill>
                  <a:schemeClr val="tx1"/>
                </a:solidFill>
                <a:latin typeface="Times" pitchFamily="2" charset="0"/>
                <a:ea typeface="Osaka" panose="020B0600000000000000" pitchFamily="1" charset="-128"/>
              </a:defRPr>
            </a:lvl3pPr>
            <a:lvl4pPr marL="1600200" indent="-228600" defTabSz="917575">
              <a:spcBef>
                <a:spcPct val="30000"/>
              </a:spcBef>
              <a:defRPr kumimoji="1" sz="1200">
                <a:solidFill>
                  <a:schemeClr val="tx1"/>
                </a:solidFill>
                <a:latin typeface="Times" pitchFamily="2" charset="0"/>
                <a:ea typeface="Osaka" panose="020B0600000000000000" pitchFamily="1" charset="-128"/>
              </a:defRPr>
            </a:lvl4pPr>
            <a:lvl5pPr marL="2057400" indent="-228600" defTabSz="917575">
              <a:spcBef>
                <a:spcPct val="30000"/>
              </a:spcBef>
              <a:defRPr kumimoji="1" sz="1200">
                <a:solidFill>
                  <a:schemeClr val="tx1"/>
                </a:solidFill>
                <a:latin typeface="Times" pitchFamily="2" charset="0"/>
                <a:ea typeface="Osaka" panose="020B0600000000000000" pitchFamily="1" charset="-128"/>
              </a:defRPr>
            </a:lvl5pPr>
            <a:lvl6pPr marL="2514600" indent="-228600" defTabSz="917575" eaLnBrk="0" fontAlgn="base" hangingPunct="0">
              <a:spcBef>
                <a:spcPct val="30000"/>
              </a:spcBef>
              <a:spcAft>
                <a:spcPct val="0"/>
              </a:spcAft>
              <a:defRPr kumimoji="1" sz="1200">
                <a:solidFill>
                  <a:schemeClr val="tx1"/>
                </a:solidFill>
                <a:latin typeface="Times" pitchFamily="2" charset="0"/>
                <a:ea typeface="Osaka" panose="020B0600000000000000" pitchFamily="1" charset="-128"/>
              </a:defRPr>
            </a:lvl6pPr>
            <a:lvl7pPr marL="2971800" indent="-228600" defTabSz="917575" eaLnBrk="0" fontAlgn="base" hangingPunct="0">
              <a:spcBef>
                <a:spcPct val="30000"/>
              </a:spcBef>
              <a:spcAft>
                <a:spcPct val="0"/>
              </a:spcAft>
              <a:defRPr kumimoji="1" sz="1200">
                <a:solidFill>
                  <a:schemeClr val="tx1"/>
                </a:solidFill>
                <a:latin typeface="Times" pitchFamily="2" charset="0"/>
                <a:ea typeface="Osaka" panose="020B0600000000000000" pitchFamily="1" charset="-128"/>
              </a:defRPr>
            </a:lvl7pPr>
            <a:lvl8pPr marL="3429000" indent="-228600" defTabSz="917575" eaLnBrk="0" fontAlgn="base" hangingPunct="0">
              <a:spcBef>
                <a:spcPct val="30000"/>
              </a:spcBef>
              <a:spcAft>
                <a:spcPct val="0"/>
              </a:spcAft>
              <a:defRPr kumimoji="1" sz="1200">
                <a:solidFill>
                  <a:schemeClr val="tx1"/>
                </a:solidFill>
                <a:latin typeface="Times" pitchFamily="2" charset="0"/>
                <a:ea typeface="Osaka" panose="020B0600000000000000" pitchFamily="1" charset="-128"/>
              </a:defRPr>
            </a:lvl8pPr>
            <a:lvl9pPr marL="3886200" indent="-228600" defTabSz="917575" eaLnBrk="0" fontAlgn="base" hangingPunct="0">
              <a:spcBef>
                <a:spcPct val="30000"/>
              </a:spcBef>
              <a:spcAft>
                <a:spcPct val="0"/>
              </a:spcAft>
              <a:defRPr kumimoji="1" sz="1200">
                <a:solidFill>
                  <a:schemeClr val="tx1"/>
                </a:solidFill>
                <a:latin typeface="Times" pitchFamily="2" charset="0"/>
                <a:ea typeface="Osaka" panose="020B0600000000000000" pitchFamily="1" charset="-128"/>
              </a:defRPr>
            </a:lvl9pPr>
          </a:lstStyle>
          <a:p>
            <a:pPr>
              <a:spcBef>
                <a:spcPct val="0"/>
              </a:spcBef>
            </a:pPr>
            <a:fld id="{149E8E04-0279-0D43-BD9B-EFB7012E91F2}" type="slidenum">
              <a:rPr lang="en-US" altLang="ja-JP" sz="1300" smtClean="0"/>
              <a:pPr>
                <a:spcBef>
                  <a:spcPct val="0"/>
                </a:spcBef>
              </a:pPr>
              <a:t>1</a:t>
            </a:fld>
            <a:endParaRPr lang="en-US" altLang="ja-JP" sz="1300"/>
          </a:p>
        </p:txBody>
      </p:sp>
    </p:spTree>
    <p:extLst>
      <p:ext uri="{BB962C8B-B14F-4D97-AF65-F5344CB8AC3E}">
        <p14:creationId xmlns:p14="http://schemas.microsoft.com/office/powerpoint/2010/main" val="2493708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69734" y="13297987"/>
            <a:ext cx="25740508" cy="9176151"/>
          </a:xfrm>
        </p:spPr>
        <p:txBody>
          <a:bodyPr/>
          <a:lstStyle/>
          <a:p>
            <a:r>
              <a:rPr lang="ja-JP" altLang="en-US"/>
              <a:t>マスタ タイトルの書式設定</a:t>
            </a:r>
          </a:p>
        </p:txBody>
      </p:sp>
      <p:sp>
        <p:nvSpPr>
          <p:cNvPr id="3" name="サブタイトル 2"/>
          <p:cNvSpPr>
            <a:spLocks noGrp="1"/>
          </p:cNvSpPr>
          <p:nvPr>
            <p:ph type="subTitle" idx="1"/>
          </p:nvPr>
        </p:nvSpPr>
        <p:spPr>
          <a:xfrm>
            <a:off x="4544076" y="24258022"/>
            <a:ext cx="21191835" cy="10942006"/>
          </a:xfrm>
        </p:spPr>
        <p:txBody>
          <a:bodyPr/>
          <a:lstStyle>
            <a:lvl1pPr marL="0" indent="0" algn="ctr">
              <a:buNone/>
              <a:defRPr/>
            </a:lvl1pPr>
            <a:lvl2pPr marL="1308904" indent="0" algn="ctr">
              <a:buNone/>
              <a:defRPr/>
            </a:lvl2pPr>
            <a:lvl3pPr marL="2617805" indent="0" algn="ctr">
              <a:buNone/>
              <a:defRPr/>
            </a:lvl3pPr>
            <a:lvl4pPr marL="3926709" indent="0" algn="ctr">
              <a:buNone/>
              <a:defRPr/>
            </a:lvl4pPr>
            <a:lvl5pPr marL="5235617" indent="0" algn="ctr">
              <a:buNone/>
              <a:defRPr/>
            </a:lvl5pPr>
            <a:lvl6pPr marL="6544521" indent="0" algn="ctr">
              <a:buNone/>
              <a:defRPr/>
            </a:lvl6pPr>
            <a:lvl7pPr marL="7853422" indent="0" algn="ctr">
              <a:buNone/>
              <a:defRPr/>
            </a:lvl7pPr>
            <a:lvl8pPr marL="9162326" indent="0" algn="ctr">
              <a:buNone/>
              <a:defRPr/>
            </a:lvl8pPr>
            <a:lvl9pPr marL="10471231"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E25F45D-A1BE-4723-9906-C8C9E2DE7910}"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4E41352-1046-4D45-B68E-D11A44073080}"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1573970" y="3806511"/>
            <a:ext cx="6431675" cy="3424501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274335" y="3806511"/>
            <a:ext cx="18857651" cy="3424501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ABD7EC2-AF4A-4185-B732-147B7EA5A1F3}"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E881A0-8491-4AB8-889C-6E016369959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4044" y="27510441"/>
            <a:ext cx="25735907" cy="8500440"/>
          </a:xfrm>
        </p:spPr>
        <p:txBody>
          <a:bodyPr anchor="t"/>
          <a:lstStyle>
            <a:lvl1pPr algn="l">
              <a:defRPr sz="11400" b="1" cap="all"/>
            </a:lvl1pPr>
          </a:lstStyle>
          <a:p>
            <a:r>
              <a:rPr lang="ja-JP" altLang="en-US"/>
              <a:t>マスタ タイトルの書式設定</a:t>
            </a:r>
          </a:p>
        </p:txBody>
      </p:sp>
      <p:sp>
        <p:nvSpPr>
          <p:cNvPr id="3" name="テキスト プレースホルダ 2"/>
          <p:cNvSpPr>
            <a:spLocks noGrp="1"/>
          </p:cNvSpPr>
          <p:nvPr>
            <p:ph type="body" idx="1"/>
          </p:nvPr>
        </p:nvSpPr>
        <p:spPr>
          <a:xfrm>
            <a:off x="2394044" y="18145090"/>
            <a:ext cx="25735907" cy="9365351"/>
          </a:xfrm>
        </p:spPr>
        <p:txBody>
          <a:bodyPr anchor="b"/>
          <a:lstStyle>
            <a:lvl1pPr marL="0" indent="0">
              <a:buNone/>
              <a:defRPr sz="5900"/>
            </a:lvl1pPr>
            <a:lvl2pPr marL="1308904" indent="0">
              <a:buNone/>
              <a:defRPr sz="5200"/>
            </a:lvl2pPr>
            <a:lvl3pPr marL="2617805" indent="0">
              <a:buNone/>
              <a:defRPr sz="4600"/>
            </a:lvl3pPr>
            <a:lvl4pPr marL="3926709" indent="0">
              <a:buNone/>
              <a:defRPr sz="3900"/>
            </a:lvl4pPr>
            <a:lvl5pPr marL="5235617" indent="0">
              <a:buNone/>
              <a:defRPr sz="3900"/>
            </a:lvl5pPr>
            <a:lvl6pPr marL="6544521" indent="0">
              <a:buNone/>
              <a:defRPr sz="3900"/>
            </a:lvl6pPr>
            <a:lvl7pPr marL="7853422" indent="0">
              <a:buNone/>
              <a:defRPr sz="3900"/>
            </a:lvl7pPr>
            <a:lvl8pPr marL="9162326" indent="0">
              <a:buNone/>
              <a:defRPr sz="3900"/>
            </a:lvl8pPr>
            <a:lvl9pPr marL="10471231" indent="0">
              <a:buNone/>
              <a:defRPr sz="39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CB3B91-87CA-4FDA-857D-D1342DE213C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274338" y="12365514"/>
            <a:ext cx="12642359" cy="25686015"/>
          </a:xfrm>
        </p:spPr>
        <p:txBody>
          <a:bodyPr/>
          <a:lstStyle>
            <a:lvl1pPr>
              <a:defRPr sz="8200"/>
            </a:lvl1pPr>
            <a:lvl2pPr>
              <a:defRPr sz="6900"/>
            </a:lvl2pPr>
            <a:lvl3pPr>
              <a:defRPr sz="5900"/>
            </a:lvl3pPr>
            <a:lvl4pPr>
              <a:defRPr sz="5200"/>
            </a:lvl4pPr>
            <a:lvl5pPr>
              <a:defRPr sz="5200"/>
            </a:lvl5pPr>
            <a:lvl6pPr>
              <a:defRPr sz="5200"/>
            </a:lvl6pPr>
            <a:lvl7pPr>
              <a:defRPr sz="5200"/>
            </a:lvl7pPr>
            <a:lvl8pPr>
              <a:defRPr sz="5200"/>
            </a:lvl8pPr>
            <a:lvl9pPr>
              <a:defRPr sz="5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15358678" y="12365514"/>
            <a:ext cx="12646967" cy="25686015"/>
          </a:xfrm>
        </p:spPr>
        <p:txBody>
          <a:bodyPr/>
          <a:lstStyle>
            <a:lvl1pPr>
              <a:defRPr sz="8200"/>
            </a:lvl1pPr>
            <a:lvl2pPr>
              <a:defRPr sz="6900"/>
            </a:lvl2pPr>
            <a:lvl3pPr>
              <a:defRPr sz="5900"/>
            </a:lvl3pPr>
            <a:lvl4pPr>
              <a:defRPr sz="5200"/>
            </a:lvl4pPr>
            <a:lvl5pPr>
              <a:defRPr sz="5200"/>
            </a:lvl5pPr>
            <a:lvl6pPr>
              <a:defRPr sz="5200"/>
            </a:lvl6pPr>
            <a:lvl7pPr>
              <a:defRPr sz="5200"/>
            </a:lvl7pPr>
            <a:lvl8pPr>
              <a:defRPr sz="5200"/>
            </a:lvl8pPr>
            <a:lvl9pPr>
              <a:defRPr sz="5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4460F09-4EDC-447A-AAE4-783F1BD30645}"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4697" y="1716312"/>
            <a:ext cx="27250593" cy="7130999"/>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1514697" y="9581582"/>
            <a:ext cx="13378989" cy="3995700"/>
          </a:xfrm>
        </p:spPr>
        <p:txBody>
          <a:bodyPr anchor="b"/>
          <a:lstStyle>
            <a:lvl1pPr marL="0" indent="0">
              <a:buNone/>
              <a:defRPr sz="6900" b="1"/>
            </a:lvl1pPr>
            <a:lvl2pPr marL="1308904" indent="0">
              <a:buNone/>
              <a:defRPr sz="5900" b="1"/>
            </a:lvl2pPr>
            <a:lvl3pPr marL="2617805" indent="0">
              <a:buNone/>
              <a:defRPr sz="5200" b="1"/>
            </a:lvl3pPr>
            <a:lvl4pPr marL="3926709" indent="0">
              <a:buNone/>
              <a:defRPr sz="4600" b="1"/>
            </a:lvl4pPr>
            <a:lvl5pPr marL="5235617" indent="0">
              <a:buNone/>
              <a:defRPr sz="4600" b="1"/>
            </a:lvl5pPr>
            <a:lvl6pPr marL="6544521" indent="0">
              <a:buNone/>
              <a:defRPr sz="4600" b="1"/>
            </a:lvl6pPr>
            <a:lvl7pPr marL="7853422" indent="0">
              <a:buNone/>
              <a:defRPr sz="4600" b="1"/>
            </a:lvl7pPr>
            <a:lvl8pPr marL="9162326" indent="0">
              <a:buNone/>
              <a:defRPr sz="4600" b="1"/>
            </a:lvl8pPr>
            <a:lvl9pPr marL="10471231" indent="0">
              <a:buNone/>
              <a:defRPr sz="4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1514697" y="13577282"/>
            <a:ext cx="13378989" cy="24663440"/>
          </a:xfrm>
        </p:spPr>
        <p:txBody>
          <a:bodyPr/>
          <a:lstStyle>
            <a:lvl1pPr>
              <a:defRPr sz="6900"/>
            </a:lvl1pPr>
            <a:lvl2pPr>
              <a:defRPr sz="5900"/>
            </a:lvl2pPr>
            <a:lvl3pPr>
              <a:defRPr sz="5200"/>
            </a:lvl3pPr>
            <a:lvl4pPr>
              <a:defRPr sz="4600"/>
            </a:lvl4pPr>
            <a:lvl5pPr>
              <a:defRPr sz="4600"/>
            </a:lvl5pPr>
            <a:lvl6pPr>
              <a:defRPr sz="4600"/>
            </a:lvl6pPr>
            <a:lvl7pPr>
              <a:defRPr sz="4600"/>
            </a:lvl7pPr>
            <a:lvl8pPr>
              <a:defRPr sz="4600"/>
            </a:lvl8pPr>
            <a:lvl9pPr>
              <a:defRPr sz="4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15381696" y="9581582"/>
            <a:ext cx="13383590" cy="3995700"/>
          </a:xfrm>
        </p:spPr>
        <p:txBody>
          <a:bodyPr anchor="b"/>
          <a:lstStyle>
            <a:lvl1pPr marL="0" indent="0">
              <a:buNone/>
              <a:defRPr sz="6900" b="1"/>
            </a:lvl1pPr>
            <a:lvl2pPr marL="1308904" indent="0">
              <a:buNone/>
              <a:defRPr sz="5900" b="1"/>
            </a:lvl2pPr>
            <a:lvl3pPr marL="2617805" indent="0">
              <a:buNone/>
              <a:defRPr sz="5200" b="1"/>
            </a:lvl3pPr>
            <a:lvl4pPr marL="3926709" indent="0">
              <a:buNone/>
              <a:defRPr sz="4600" b="1"/>
            </a:lvl4pPr>
            <a:lvl5pPr marL="5235617" indent="0">
              <a:buNone/>
              <a:defRPr sz="4600" b="1"/>
            </a:lvl5pPr>
            <a:lvl6pPr marL="6544521" indent="0">
              <a:buNone/>
              <a:defRPr sz="4600" b="1"/>
            </a:lvl6pPr>
            <a:lvl7pPr marL="7853422" indent="0">
              <a:buNone/>
              <a:defRPr sz="4600" b="1"/>
            </a:lvl7pPr>
            <a:lvl8pPr marL="9162326" indent="0">
              <a:buNone/>
              <a:defRPr sz="4600" b="1"/>
            </a:lvl8pPr>
            <a:lvl9pPr marL="10471231" indent="0">
              <a:buNone/>
              <a:defRPr sz="4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15381696" y="13577282"/>
            <a:ext cx="13383590" cy="24663440"/>
          </a:xfrm>
        </p:spPr>
        <p:txBody>
          <a:bodyPr/>
          <a:lstStyle>
            <a:lvl1pPr>
              <a:defRPr sz="6900"/>
            </a:lvl1pPr>
            <a:lvl2pPr>
              <a:defRPr sz="5900"/>
            </a:lvl2pPr>
            <a:lvl3pPr>
              <a:defRPr sz="5200"/>
            </a:lvl3pPr>
            <a:lvl4pPr>
              <a:defRPr sz="4600"/>
            </a:lvl4pPr>
            <a:lvl5pPr>
              <a:defRPr sz="4600"/>
            </a:lvl5pPr>
            <a:lvl6pPr>
              <a:defRPr sz="4600"/>
            </a:lvl6pPr>
            <a:lvl7pPr>
              <a:defRPr sz="4600"/>
            </a:lvl7pPr>
            <a:lvl8pPr>
              <a:defRPr sz="4600"/>
            </a:lvl8pPr>
            <a:lvl9pPr>
              <a:defRPr sz="4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170C714-E38B-4868-8A06-7E5774B0038F}"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14634AF-69E6-4A80-BEBC-BE1117317E1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2DD5F30-BB42-4856-9D45-7989A776F1A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692" y="1702792"/>
            <a:ext cx="9962879" cy="7257134"/>
          </a:xfrm>
        </p:spPr>
        <p:txBody>
          <a:bodyPr anchor="b"/>
          <a:lstStyle>
            <a:lvl1pPr algn="l">
              <a:defRPr sz="5900" b="1"/>
            </a:lvl1pPr>
          </a:lstStyle>
          <a:p>
            <a:r>
              <a:rPr lang="ja-JP" altLang="en-US"/>
              <a:t>マスタ タイトルの書式設定</a:t>
            </a:r>
          </a:p>
        </p:txBody>
      </p:sp>
      <p:sp>
        <p:nvSpPr>
          <p:cNvPr id="3" name="コンテンツ プレースホルダ 2"/>
          <p:cNvSpPr>
            <a:spLocks noGrp="1"/>
          </p:cNvSpPr>
          <p:nvPr>
            <p:ph idx="1"/>
          </p:nvPr>
        </p:nvSpPr>
        <p:spPr>
          <a:xfrm>
            <a:off x="11836683" y="1702799"/>
            <a:ext cx="16928607" cy="36537930"/>
          </a:xfrm>
        </p:spPr>
        <p:txBody>
          <a:bodyPr/>
          <a:lstStyle>
            <a:lvl1pPr>
              <a:defRPr sz="9100"/>
            </a:lvl1pPr>
            <a:lvl2pPr>
              <a:defRPr sz="8200"/>
            </a:lvl2pPr>
            <a:lvl3pPr>
              <a:defRPr sz="6900"/>
            </a:lvl3pPr>
            <a:lvl4pPr>
              <a:defRPr sz="5900"/>
            </a:lvl4pPr>
            <a:lvl5pPr>
              <a:defRPr sz="5900"/>
            </a:lvl5pPr>
            <a:lvl6pPr>
              <a:defRPr sz="5900"/>
            </a:lvl6pPr>
            <a:lvl7pPr>
              <a:defRPr sz="5900"/>
            </a:lvl7pPr>
            <a:lvl8pPr>
              <a:defRPr sz="5900"/>
            </a:lvl8pPr>
            <a:lvl9pPr>
              <a:defRPr sz="5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1514692" y="8959925"/>
            <a:ext cx="9962879" cy="29280796"/>
          </a:xfrm>
        </p:spPr>
        <p:txBody>
          <a:bodyPr/>
          <a:lstStyle>
            <a:lvl1pPr marL="0" indent="0">
              <a:buNone/>
              <a:defRPr sz="3900"/>
            </a:lvl1pPr>
            <a:lvl2pPr marL="1308904" indent="0">
              <a:buNone/>
              <a:defRPr sz="3600"/>
            </a:lvl2pPr>
            <a:lvl3pPr marL="2617805" indent="0">
              <a:buNone/>
              <a:defRPr sz="2900"/>
            </a:lvl3pPr>
            <a:lvl4pPr marL="3926709" indent="0">
              <a:buNone/>
              <a:defRPr sz="2600"/>
            </a:lvl4pPr>
            <a:lvl5pPr marL="5235617" indent="0">
              <a:buNone/>
              <a:defRPr sz="2600"/>
            </a:lvl5pPr>
            <a:lvl6pPr marL="6544521" indent="0">
              <a:buNone/>
              <a:defRPr sz="2600"/>
            </a:lvl6pPr>
            <a:lvl7pPr marL="7853422" indent="0">
              <a:buNone/>
              <a:defRPr sz="2600"/>
            </a:lvl7pPr>
            <a:lvl8pPr marL="9162326" indent="0">
              <a:buNone/>
              <a:defRPr sz="2600"/>
            </a:lvl8pPr>
            <a:lvl9pPr marL="10471231" indent="0">
              <a:buNone/>
              <a:defRPr sz="26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4D095C6-C6AB-4790-AFD1-530AB41601B1}"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4455" y="29965521"/>
            <a:ext cx="18167064" cy="3536221"/>
          </a:xfrm>
        </p:spPr>
        <p:txBody>
          <a:bodyPr anchor="b"/>
          <a:lstStyle>
            <a:lvl1pPr algn="l">
              <a:defRPr sz="5900" b="1"/>
            </a:lvl1pPr>
          </a:lstStyle>
          <a:p>
            <a:r>
              <a:rPr lang="ja-JP" altLang="en-US"/>
              <a:t>マスタ タイトルの書式設定</a:t>
            </a:r>
          </a:p>
        </p:txBody>
      </p:sp>
      <p:sp>
        <p:nvSpPr>
          <p:cNvPr id="3" name="図プレースホルダ 2"/>
          <p:cNvSpPr>
            <a:spLocks noGrp="1"/>
          </p:cNvSpPr>
          <p:nvPr>
            <p:ph type="pic" idx="1"/>
          </p:nvPr>
        </p:nvSpPr>
        <p:spPr>
          <a:xfrm>
            <a:off x="5934455" y="3824532"/>
            <a:ext cx="18167064" cy="25686015"/>
          </a:xfrm>
        </p:spPr>
        <p:txBody>
          <a:bodyPr/>
          <a:lstStyle>
            <a:lvl1pPr marL="0" indent="0">
              <a:buNone/>
              <a:defRPr sz="9100"/>
            </a:lvl1pPr>
            <a:lvl2pPr marL="1308904" indent="0">
              <a:buNone/>
              <a:defRPr sz="8200"/>
            </a:lvl2pPr>
            <a:lvl3pPr marL="2617805" indent="0">
              <a:buNone/>
              <a:defRPr sz="6900"/>
            </a:lvl3pPr>
            <a:lvl4pPr marL="3926709" indent="0">
              <a:buNone/>
              <a:defRPr sz="5900"/>
            </a:lvl4pPr>
            <a:lvl5pPr marL="5235617" indent="0">
              <a:buNone/>
              <a:defRPr sz="5900"/>
            </a:lvl5pPr>
            <a:lvl6pPr marL="6544521" indent="0">
              <a:buNone/>
              <a:defRPr sz="5900"/>
            </a:lvl6pPr>
            <a:lvl7pPr marL="7853422" indent="0">
              <a:buNone/>
              <a:defRPr sz="5900"/>
            </a:lvl7pPr>
            <a:lvl8pPr marL="9162326" indent="0">
              <a:buNone/>
              <a:defRPr sz="5900"/>
            </a:lvl8pPr>
            <a:lvl9pPr marL="10471231" indent="0">
              <a:buNone/>
              <a:defRPr sz="5900"/>
            </a:lvl9pPr>
          </a:lstStyle>
          <a:p>
            <a:pPr lvl="0"/>
            <a:endParaRPr lang="ja-JP" altLang="en-US" noProof="0"/>
          </a:p>
        </p:txBody>
      </p:sp>
      <p:sp>
        <p:nvSpPr>
          <p:cNvPr id="4" name="テキスト プレースホルダ 3"/>
          <p:cNvSpPr>
            <a:spLocks noGrp="1"/>
          </p:cNvSpPr>
          <p:nvPr>
            <p:ph type="body" sz="half" idx="2"/>
          </p:nvPr>
        </p:nvSpPr>
        <p:spPr>
          <a:xfrm>
            <a:off x="5934455" y="33501737"/>
            <a:ext cx="18167064" cy="5027286"/>
          </a:xfrm>
        </p:spPr>
        <p:txBody>
          <a:bodyPr/>
          <a:lstStyle>
            <a:lvl1pPr marL="0" indent="0">
              <a:buNone/>
              <a:defRPr sz="3900"/>
            </a:lvl1pPr>
            <a:lvl2pPr marL="1308904" indent="0">
              <a:buNone/>
              <a:defRPr sz="3600"/>
            </a:lvl2pPr>
            <a:lvl3pPr marL="2617805" indent="0">
              <a:buNone/>
              <a:defRPr sz="2900"/>
            </a:lvl3pPr>
            <a:lvl4pPr marL="3926709" indent="0">
              <a:buNone/>
              <a:defRPr sz="2600"/>
            </a:lvl4pPr>
            <a:lvl5pPr marL="5235617" indent="0">
              <a:buNone/>
              <a:defRPr sz="2600"/>
            </a:lvl5pPr>
            <a:lvl6pPr marL="6544521" indent="0">
              <a:buNone/>
              <a:defRPr sz="2600"/>
            </a:lvl6pPr>
            <a:lvl7pPr marL="7853422" indent="0">
              <a:buNone/>
              <a:defRPr sz="2600"/>
            </a:lvl7pPr>
            <a:lvl8pPr marL="9162326" indent="0">
              <a:buNone/>
              <a:defRPr sz="2600"/>
            </a:lvl8pPr>
            <a:lvl9pPr marL="10471231" indent="0">
              <a:buNone/>
              <a:defRPr sz="26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B82DBC-AC96-4CD8-BECD-CE211BD78468}"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74343" y="3806506"/>
            <a:ext cx="25731302" cy="7135503"/>
          </a:xfrm>
          <a:prstGeom prst="rect">
            <a:avLst/>
          </a:prstGeom>
          <a:noFill/>
          <a:ln w="9525">
            <a:noFill/>
            <a:miter lim="800000"/>
            <a:headEnd/>
            <a:tailEnd/>
          </a:ln>
        </p:spPr>
        <p:txBody>
          <a:bodyPr vert="horz" wrap="square" lIns="417581" tIns="208790" rIns="417581" bIns="20879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2274343" y="12365514"/>
            <a:ext cx="25731302" cy="25686015"/>
          </a:xfrm>
          <a:prstGeom prst="rect">
            <a:avLst/>
          </a:prstGeom>
          <a:noFill/>
          <a:ln w="9525">
            <a:noFill/>
            <a:miter lim="800000"/>
            <a:headEnd/>
            <a:tailEnd/>
          </a:ln>
        </p:spPr>
        <p:txBody>
          <a:bodyPr vert="horz" wrap="square" lIns="417581" tIns="208790" rIns="417581" bIns="2087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2274338" y="39002027"/>
            <a:ext cx="6307369" cy="2856005"/>
          </a:xfrm>
          <a:prstGeom prst="rect">
            <a:avLst/>
          </a:prstGeom>
          <a:noFill/>
          <a:ln w="9525">
            <a:noFill/>
            <a:miter lim="800000"/>
            <a:headEnd/>
            <a:tailEnd/>
          </a:ln>
          <a:effectLst/>
        </p:spPr>
        <p:txBody>
          <a:bodyPr vert="horz" wrap="square" lIns="417581" tIns="208790" rIns="417581" bIns="208790" numCol="1" anchor="t" anchorCtr="0" compatLnSpc="1">
            <a:prstTxWarp prst="textNoShape">
              <a:avLst/>
            </a:prstTxWarp>
          </a:bodyPr>
          <a:lstStyle>
            <a:lvl1pPr>
              <a:defRPr sz="6500"/>
            </a:lvl1pPr>
          </a:lstStyle>
          <a:p>
            <a:pPr>
              <a:defRPr/>
            </a:pPr>
            <a:endParaRPr lang="en-US" altLang="ja-JP"/>
          </a:p>
        </p:txBody>
      </p:sp>
      <p:sp>
        <p:nvSpPr>
          <p:cNvPr id="1029" name="Rectangle 5"/>
          <p:cNvSpPr>
            <a:spLocks noGrp="1" noChangeArrowheads="1"/>
          </p:cNvSpPr>
          <p:nvPr>
            <p:ph type="ftr" sz="quarter" idx="3"/>
          </p:nvPr>
        </p:nvSpPr>
        <p:spPr bwMode="auto">
          <a:xfrm>
            <a:off x="10345013" y="39002027"/>
            <a:ext cx="9589961" cy="2856005"/>
          </a:xfrm>
          <a:prstGeom prst="rect">
            <a:avLst/>
          </a:prstGeom>
          <a:noFill/>
          <a:ln w="9525">
            <a:noFill/>
            <a:miter lim="800000"/>
            <a:headEnd/>
            <a:tailEnd/>
          </a:ln>
          <a:effectLst/>
        </p:spPr>
        <p:txBody>
          <a:bodyPr vert="horz" wrap="square" lIns="417581" tIns="208790" rIns="417581" bIns="208790" numCol="1" anchor="t" anchorCtr="0" compatLnSpc="1">
            <a:prstTxWarp prst="textNoShape">
              <a:avLst/>
            </a:prstTxWarp>
          </a:bodyPr>
          <a:lstStyle>
            <a:lvl1pPr algn="ctr">
              <a:defRPr sz="6500"/>
            </a:lvl1pPr>
          </a:lstStyle>
          <a:p>
            <a:pPr>
              <a:defRPr/>
            </a:pPr>
            <a:endParaRPr lang="en-US" altLang="ja-JP"/>
          </a:p>
        </p:txBody>
      </p:sp>
      <p:sp>
        <p:nvSpPr>
          <p:cNvPr id="1030" name="Rectangle 6"/>
          <p:cNvSpPr>
            <a:spLocks noGrp="1" noChangeArrowheads="1"/>
          </p:cNvSpPr>
          <p:nvPr>
            <p:ph type="sldNum" sz="quarter" idx="4"/>
          </p:nvPr>
        </p:nvSpPr>
        <p:spPr bwMode="auto">
          <a:xfrm>
            <a:off x="21698271" y="39002027"/>
            <a:ext cx="6307369" cy="2856005"/>
          </a:xfrm>
          <a:prstGeom prst="rect">
            <a:avLst/>
          </a:prstGeom>
          <a:noFill/>
          <a:ln w="9525">
            <a:noFill/>
            <a:miter lim="800000"/>
            <a:headEnd/>
            <a:tailEnd/>
          </a:ln>
          <a:effectLst/>
        </p:spPr>
        <p:txBody>
          <a:bodyPr vert="horz" wrap="square" lIns="417581" tIns="208790" rIns="417581" bIns="208790" numCol="1" anchor="t" anchorCtr="0" compatLnSpc="1">
            <a:prstTxWarp prst="textNoShape">
              <a:avLst/>
            </a:prstTxWarp>
          </a:bodyPr>
          <a:lstStyle>
            <a:lvl1pPr algn="r">
              <a:defRPr sz="6500"/>
            </a:lvl1pPr>
          </a:lstStyle>
          <a:p>
            <a:pPr>
              <a:defRPr/>
            </a:pPr>
            <a:fld id="{DBE0F9B3-014C-4B24-ABFF-369D0EA0A09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2130" rtl="0" eaLnBrk="0" fontAlgn="base" hangingPunct="0">
        <a:spcBef>
          <a:spcPct val="0"/>
        </a:spcBef>
        <a:spcAft>
          <a:spcPct val="0"/>
        </a:spcAft>
        <a:defRPr kumimoji="1" sz="20200">
          <a:solidFill>
            <a:schemeClr val="tx2"/>
          </a:solidFill>
          <a:latin typeface="+mj-lt"/>
          <a:ea typeface="+mj-ea"/>
          <a:cs typeface="+mj-cs"/>
        </a:defRPr>
      </a:lvl1pPr>
      <a:lvl2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2pPr>
      <a:lvl3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3pPr>
      <a:lvl4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4pPr>
      <a:lvl5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5pPr>
      <a:lvl6pPr marL="1308904" algn="ctr" defTabSz="4172130" rtl="0" fontAlgn="base">
        <a:spcBef>
          <a:spcPct val="0"/>
        </a:spcBef>
        <a:spcAft>
          <a:spcPct val="0"/>
        </a:spcAft>
        <a:defRPr kumimoji="1" sz="20200">
          <a:solidFill>
            <a:schemeClr val="tx2"/>
          </a:solidFill>
          <a:latin typeface="Times" pitchFamily="18" charset="0"/>
          <a:ea typeface="Osaka" pitchFamily="1" charset="-128"/>
        </a:defRPr>
      </a:lvl6pPr>
      <a:lvl7pPr marL="2617805" algn="ctr" defTabSz="4172130" rtl="0" fontAlgn="base">
        <a:spcBef>
          <a:spcPct val="0"/>
        </a:spcBef>
        <a:spcAft>
          <a:spcPct val="0"/>
        </a:spcAft>
        <a:defRPr kumimoji="1" sz="20200">
          <a:solidFill>
            <a:schemeClr val="tx2"/>
          </a:solidFill>
          <a:latin typeface="Times" pitchFamily="18" charset="0"/>
          <a:ea typeface="Osaka" pitchFamily="1" charset="-128"/>
        </a:defRPr>
      </a:lvl7pPr>
      <a:lvl8pPr marL="3926709" algn="ctr" defTabSz="4172130" rtl="0" fontAlgn="base">
        <a:spcBef>
          <a:spcPct val="0"/>
        </a:spcBef>
        <a:spcAft>
          <a:spcPct val="0"/>
        </a:spcAft>
        <a:defRPr kumimoji="1" sz="20200">
          <a:solidFill>
            <a:schemeClr val="tx2"/>
          </a:solidFill>
          <a:latin typeface="Times" pitchFamily="18" charset="0"/>
          <a:ea typeface="Osaka" pitchFamily="1" charset="-128"/>
        </a:defRPr>
      </a:lvl8pPr>
      <a:lvl9pPr marL="5235617" algn="ctr" defTabSz="4172130" rtl="0" fontAlgn="base">
        <a:spcBef>
          <a:spcPct val="0"/>
        </a:spcBef>
        <a:spcAft>
          <a:spcPct val="0"/>
        </a:spcAft>
        <a:defRPr kumimoji="1" sz="20200">
          <a:solidFill>
            <a:schemeClr val="tx2"/>
          </a:solidFill>
          <a:latin typeface="Times" pitchFamily="18" charset="0"/>
          <a:ea typeface="Osaka" pitchFamily="1" charset="-128"/>
        </a:defRPr>
      </a:lvl9pPr>
    </p:titleStyle>
    <p:bodyStyle>
      <a:lvl1pPr marL="1563411" indent="-1563411" algn="l" defTabSz="4172130" rtl="0" eaLnBrk="0" fontAlgn="base" hangingPunct="0">
        <a:spcBef>
          <a:spcPct val="20000"/>
        </a:spcBef>
        <a:spcAft>
          <a:spcPct val="0"/>
        </a:spcAft>
        <a:buChar char="•"/>
        <a:defRPr kumimoji="1" sz="14700">
          <a:solidFill>
            <a:schemeClr val="tx1"/>
          </a:solidFill>
          <a:latin typeface="+mn-lt"/>
          <a:ea typeface="+mn-ea"/>
          <a:cs typeface="+mn-cs"/>
        </a:defRPr>
      </a:lvl1pPr>
      <a:lvl2pPr marL="3390426" indent="-1304360" algn="l" defTabSz="4172130" rtl="0" eaLnBrk="0" fontAlgn="base" hangingPunct="0">
        <a:spcBef>
          <a:spcPct val="20000"/>
        </a:spcBef>
        <a:spcAft>
          <a:spcPct val="0"/>
        </a:spcAft>
        <a:buChar char="–"/>
        <a:defRPr kumimoji="1" sz="12700">
          <a:solidFill>
            <a:schemeClr val="tx1"/>
          </a:solidFill>
          <a:latin typeface="+mn-lt"/>
          <a:ea typeface="+mn-ea"/>
        </a:defRPr>
      </a:lvl2pPr>
      <a:lvl3pPr marL="5221983" indent="-1049850" algn="l" defTabSz="4172130" rtl="0" eaLnBrk="0" fontAlgn="base" hangingPunct="0">
        <a:spcBef>
          <a:spcPct val="20000"/>
        </a:spcBef>
        <a:spcAft>
          <a:spcPct val="0"/>
        </a:spcAft>
        <a:buChar char="•"/>
        <a:defRPr kumimoji="1" sz="11100">
          <a:solidFill>
            <a:schemeClr val="tx1"/>
          </a:solidFill>
          <a:latin typeface="+mn-lt"/>
          <a:ea typeface="+mn-ea"/>
        </a:defRPr>
      </a:lvl3pPr>
      <a:lvl4pPr marL="7308047" indent="-1040761" algn="l" defTabSz="4172130" rtl="0" eaLnBrk="0" fontAlgn="base" hangingPunct="0">
        <a:spcBef>
          <a:spcPct val="20000"/>
        </a:spcBef>
        <a:spcAft>
          <a:spcPct val="0"/>
        </a:spcAft>
        <a:buChar char="–"/>
        <a:defRPr kumimoji="1" sz="9100">
          <a:solidFill>
            <a:schemeClr val="tx1"/>
          </a:solidFill>
          <a:latin typeface="+mn-lt"/>
          <a:ea typeface="+mn-ea"/>
        </a:defRPr>
      </a:lvl4pPr>
      <a:lvl5pPr marL="9394113" indent="-1040761" algn="l" defTabSz="4172130" rtl="0" eaLnBrk="0" fontAlgn="base" hangingPunct="0">
        <a:spcBef>
          <a:spcPct val="20000"/>
        </a:spcBef>
        <a:spcAft>
          <a:spcPct val="0"/>
        </a:spcAft>
        <a:buChar char="»"/>
        <a:defRPr kumimoji="1" sz="9100">
          <a:solidFill>
            <a:schemeClr val="tx1"/>
          </a:solidFill>
          <a:latin typeface="+mn-lt"/>
          <a:ea typeface="+mn-ea"/>
        </a:defRPr>
      </a:lvl5pPr>
      <a:lvl6pPr marL="10703018" indent="-1040761" algn="l" defTabSz="4172130" rtl="0" fontAlgn="base">
        <a:spcBef>
          <a:spcPct val="20000"/>
        </a:spcBef>
        <a:spcAft>
          <a:spcPct val="0"/>
        </a:spcAft>
        <a:buChar char="»"/>
        <a:defRPr kumimoji="1" sz="9100">
          <a:solidFill>
            <a:schemeClr val="tx1"/>
          </a:solidFill>
          <a:latin typeface="+mn-lt"/>
          <a:ea typeface="+mn-ea"/>
        </a:defRPr>
      </a:lvl6pPr>
      <a:lvl7pPr marL="12011922" indent="-1040761" algn="l" defTabSz="4172130" rtl="0" fontAlgn="base">
        <a:spcBef>
          <a:spcPct val="20000"/>
        </a:spcBef>
        <a:spcAft>
          <a:spcPct val="0"/>
        </a:spcAft>
        <a:buChar char="»"/>
        <a:defRPr kumimoji="1" sz="9100">
          <a:solidFill>
            <a:schemeClr val="tx1"/>
          </a:solidFill>
          <a:latin typeface="+mn-lt"/>
          <a:ea typeface="+mn-ea"/>
        </a:defRPr>
      </a:lvl7pPr>
      <a:lvl8pPr marL="13320823" indent="-1040761" algn="l" defTabSz="4172130" rtl="0" fontAlgn="base">
        <a:spcBef>
          <a:spcPct val="20000"/>
        </a:spcBef>
        <a:spcAft>
          <a:spcPct val="0"/>
        </a:spcAft>
        <a:buChar char="»"/>
        <a:defRPr kumimoji="1" sz="9100">
          <a:solidFill>
            <a:schemeClr val="tx1"/>
          </a:solidFill>
          <a:latin typeface="+mn-lt"/>
          <a:ea typeface="+mn-ea"/>
        </a:defRPr>
      </a:lvl8pPr>
      <a:lvl9pPr marL="14629727" indent="-1040761" algn="l" defTabSz="4172130" rtl="0" fontAlgn="base">
        <a:spcBef>
          <a:spcPct val="20000"/>
        </a:spcBef>
        <a:spcAft>
          <a:spcPct val="0"/>
        </a:spcAft>
        <a:buChar char="»"/>
        <a:defRPr kumimoji="1" sz="9100">
          <a:solidFill>
            <a:schemeClr val="tx1"/>
          </a:solidFill>
          <a:latin typeface="+mn-lt"/>
          <a:ea typeface="+mn-ea"/>
        </a:defRPr>
      </a:lvl9pPr>
    </p:bodyStyle>
    <p:otherStyle>
      <a:defPPr>
        <a:defRPr lang="ja-JP"/>
      </a:defPPr>
      <a:lvl1pPr marL="0" algn="l" defTabSz="2617805" rtl="0" eaLnBrk="1" latinLnBrk="0" hangingPunct="1">
        <a:defRPr kumimoji="1" sz="5200" kern="1200">
          <a:solidFill>
            <a:schemeClr val="tx1"/>
          </a:solidFill>
          <a:latin typeface="+mn-lt"/>
          <a:ea typeface="+mn-ea"/>
          <a:cs typeface="+mn-cs"/>
        </a:defRPr>
      </a:lvl1pPr>
      <a:lvl2pPr marL="1308904" algn="l" defTabSz="2617805" rtl="0" eaLnBrk="1" latinLnBrk="0" hangingPunct="1">
        <a:defRPr kumimoji="1" sz="5200" kern="1200">
          <a:solidFill>
            <a:schemeClr val="tx1"/>
          </a:solidFill>
          <a:latin typeface="+mn-lt"/>
          <a:ea typeface="+mn-ea"/>
          <a:cs typeface="+mn-cs"/>
        </a:defRPr>
      </a:lvl2pPr>
      <a:lvl3pPr marL="2617805" algn="l" defTabSz="2617805" rtl="0" eaLnBrk="1" latinLnBrk="0" hangingPunct="1">
        <a:defRPr kumimoji="1" sz="5200" kern="1200">
          <a:solidFill>
            <a:schemeClr val="tx1"/>
          </a:solidFill>
          <a:latin typeface="+mn-lt"/>
          <a:ea typeface="+mn-ea"/>
          <a:cs typeface="+mn-cs"/>
        </a:defRPr>
      </a:lvl3pPr>
      <a:lvl4pPr marL="3926709" algn="l" defTabSz="2617805" rtl="0" eaLnBrk="1" latinLnBrk="0" hangingPunct="1">
        <a:defRPr kumimoji="1" sz="5200" kern="1200">
          <a:solidFill>
            <a:schemeClr val="tx1"/>
          </a:solidFill>
          <a:latin typeface="+mn-lt"/>
          <a:ea typeface="+mn-ea"/>
          <a:cs typeface="+mn-cs"/>
        </a:defRPr>
      </a:lvl4pPr>
      <a:lvl5pPr marL="5235617" algn="l" defTabSz="2617805" rtl="0" eaLnBrk="1" latinLnBrk="0" hangingPunct="1">
        <a:defRPr kumimoji="1" sz="5200" kern="1200">
          <a:solidFill>
            <a:schemeClr val="tx1"/>
          </a:solidFill>
          <a:latin typeface="+mn-lt"/>
          <a:ea typeface="+mn-ea"/>
          <a:cs typeface="+mn-cs"/>
        </a:defRPr>
      </a:lvl5pPr>
      <a:lvl6pPr marL="6544521" algn="l" defTabSz="2617805" rtl="0" eaLnBrk="1" latinLnBrk="0" hangingPunct="1">
        <a:defRPr kumimoji="1" sz="5200" kern="1200">
          <a:solidFill>
            <a:schemeClr val="tx1"/>
          </a:solidFill>
          <a:latin typeface="+mn-lt"/>
          <a:ea typeface="+mn-ea"/>
          <a:cs typeface="+mn-cs"/>
        </a:defRPr>
      </a:lvl6pPr>
      <a:lvl7pPr marL="7853422" algn="l" defTabSz="2617805" rtl="0" eaLnBrk="1" latinLnBrk="0" hangingPunct="1">
        <a:defRPr kumimoji="1" sz="5200" kern="1200">
          <a:solidFill>
            <a:schemeClr val="tx1"/>
          </a:solidFill>
          <a:latin typeface="+mn-lt"/>
          <a:ea typeface="+mn-ea"/>
          <a:cs typeface="+mn-cs"/>
        </a:defRPr>
      </a:lvl7pPr>
      <a:lvl8pPr marL="9162326" algn="l" defTabSz="2617805" rtl="0" eaLnBrk="1" latinLnBrk="0" hangingPunct="1">
        <a:defRPr kumimoji="1" sz="5200" kern="1200">
          <a:solidFill>
            <a:schemeClr val="tx1"/>
          </a:solidFill>
          <a:latin typeface="+mn-lt"/>
          <a:ea typeface="+mn-ea"/>
          <a:cs typeface="+mn-cs"/>
        </a:defRPr>
      </a:lvl8pPr>
      <a:lvl9pPr marL="10471231" algn="l" defTabSz="2617805" rtl="0" eaLnBrk="1" latinLnBrk="0" hangingPunct="1">
        <a:defRPr kumimoji="1"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wmf"/><Relationship Id="rId13" Type="http://schemas.openxmlformats.org/officeDocument/2006/relationships/oleObject" Target="../embeddings/oleObject4.bin"/><Relationship Id="rId18" Type="http://schemas.openxmlformats.org/officeDocument/2006/relationships/image" Target="../media/image9.jpeg"/><Relationship Id="rId3" Type="http://schemas.openxmlformats.org/officeDocument/2006/relationships/notesSlide" Target="../notesSlides/notesSlide1.xml"/><Relationship Id="rId21" Type="http://schemas.openxmlformats.org/officeDocument/2006/relationships/image" Target="../media/image12.png"/><Relationship Id="rId7" Type="http://schemas.openxmlformats.org/officeDocument/2006/relationships/oleObject" Target="../embeddings/oleObject1.bin"/><Relationship Id="rId12" Type="http://schemas.openxmlformats.org/officeDocument/2006/relationships/image" Target="../media/image3.wmf"/><Relationship Id="rId17" Type="http://schemas.openxmlformats.org/officeDocument/2006/relationships/oleObject" Target="../embeddings/oleObject6.bin"/><Relationship Id="rId2" Type="http://schemas.openxmlformats.org/officeDocument/2006/relationships/slideLayout" Target="../slideLayouts/slideLayout1.xml"/><Relationship Id="rId16" Type="http://schemas.openxmlformats.org/officeDocument/2006/relationships/image" Target="../media/image5.wmf"/><Relationship Id="rId20" Type="http://schemas.openxmlformats.org/officeDocument/2006/relationships/image" Target="../media/image11.png"/><Relationship Id="rId1" Type="http://schemas.openxmlformats.org/officeDocument/2006/relationships/vmlDrawing" Target="../drawings/vmlDrawing1.vml"/><Relationship Id="rId6" Type="http://schemas.openxmlformats.org/officeDocument/2006/relationships/image" Target="../media/image8.png"/><Relationship Id="rId11" Type="http://schemas.openxmlformats.org/officeDocument/2006/relationships/oleObject" Target="../embeddings/oleObject3.bin"/><Relationship Id="rId5" Type="http://schemas.openxmlformats.org/officeDocument/2006/relationships/image" Target="../media/image7.png"/><Relationship Id="rId15" Type="http://schemas.openxmlformats.org/officeDocument/2006/relationships/oleObject" Target="../embeddings/oleObject5.bin"/><Relationship Id="rId10" Type="http://schemas.openxmlformats.org/officeDocument/2006/relationships/image" Target="../media/image2.wmf"/><Relationship Id="rId19" Type="http://schemas.openxmlformats.org/officeDocument/2006/relationships/image" Target="../media/image10.jpg"/><Relationship Id="rId4" Type="http://schemas.openxmlformats.org/officeDocument/2006/relationships/image" Target="../media/image6.jpeg"/><Relationship Id="rId9" Type="http://schemas.openxmlformats.org/officeDocument/2006/relationships/oleObject" Target="../embeddings/oleObject2.bin"/><Relationship Id="rId14" Type="http://schemas.openxmlformats.org/officeDocument/2006/relationships/image" Target="../media/image4.wmf"/><Relationship Id="rId22"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4">
            <a:extLst>
              <a:ext uri="{FF2B5EF4-FFF2-40B4-BE49-F238E27FC236}">
                <a16:creationId xmlns:a16="http://schemas.microsoft.com/office/drawing/2014/main" id="{EBB8B69E-3D39-634A-9F33-128FB4DCE5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0412" y="1982086"/>
            <a:ext cx="2824472" cy="163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2FCDBA1B-8BEE-6B43-AD14-0E860A783672}"/>
              </a:ext>
            </a:extLst>
          </p:cNvPr>
          <p:cNvSpPr>
            <a:spLocks noGrp="1" noChangeArrowheads="1"/>
          </p:cNvSpPr>
          <p:nvPr>
            <p:ph type="ctrTitle"/>
          </p:nvPr>
        </p:nvSpPr>
        <p:spPr>
          <a:xfrm>
            <a:off x="5817434" y="973024"/>
            <a:ext cx="23014705" cy="2653292"/>
          </a:xfrm>
          <a:solidFill>
            <a:srgbClr val="3366FF"/>
          </a:solidFill>
        </p:spPr>
        <p:txBody>
          <a:bodyPr/>
          <a:lstStyle/>
          <a:p>
            <a:pPr eaLnBrk="1" fontAlgn="ctr" hangingPunct="1">
              <a:defRPr/>
            </a:pPr>
            <a:r>
              <a:rPr lang="ja-JP" altLang="en-US" sz="13620" b="1">
                <a:solidFill>
                  <a:srgbClr val="FFFF00"/>
                </a:solidFill>
                <a:latin typeface="+mj-ea"/>
              </a:rPr>
              <a:t>超対称性</a:t>
            </a:r>
          </a:p>
        </p:txBody>
      </p:sp>
      <p:sp>
        <p:nvSpPr>
          <p:cNvPr id="15363" name="Text Box 332">
            <a:extLst>
              <a:ext uri="{FF2B5EF4-FFF2-40B4-BE49-F238E27FC236}">
                <a16:creationId xmlns:a16="http://schemas.microsoft.com/office/drawing/2014/main" id="{22DCB91B-1861-D443-A235-8E0C0E74D075}"/>
              </a:ext>
            </a:extLst>
          </p:cNvPr>
          <p:cNvSpPr txBox="1">
            <a:spLocks noChangeArrowheads="1"/>
          </p:cNvSpPr>
          <p:nvPr/>
        </p:nvSpPr>
        <p:spPr bwMode="auto">
          <a:xfrm>
            <a:off x="14930516" y="139648"/>
            <a:ext cx="13933156" cy="779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96058" tIns="148031" rIns="296058" bIns="148031">
            <a:spAutoFit/>
          </a:bodyPr>
          <a:lstStyle>
            <a:lvl1pPr defTabSz="1460500">
              <a:spcBef>
                <a:spcPct val="20000"/>
              </a:spcBef>
              <a:buChar char="•"/>
              <a:defRPr kumimoji="1" sz="5100">
                <a:solidFill>
                  <a:schemeClr val="tx1"/>
                </a:solidFill>
                <a:latin typeface="Times" pitchFamily="2" charset="0"/>
                <a:ea typeface="Osaka" panose="020B0600000000000000" pitchFamily="1" charset="-128"/>
              </a:defRPr>
            </a:lvl1pPr>
            <a:lvl2pPr marL="742950" indent="-285750" defTabSz="1460500">
              <a:spcBef>
                <a:spcPct val="20000"/>
              </a:spcBef>
              <a:buChar char="–"/>
              <a:defRPr kumimoji="1" sz="4400">
                <a:solidFill>
                  <a:schemeClr val="tx1"/>
                </a:solidFill>
                <a:latin typeface="Times" pitchFamily="2" charset="0"/>
                <a:ea typeface="Osaka" panose="020B0600000000000000" pitchFamily="1" charset="-128"/>
              </a:defRPr>
            </a:lvl2pPr>
            <a:lvl3pPr marL="1143000" indent="-228600" defTabSz="1460500">
              <a:spcBef>
                <a:spcPct val="20000"/>
              </a:spcBef>
              <a:buChar char="•"/>
              <a:defRPr kumimoji="1" sz="3900">
                <a:solidFill>
                  <a:schemeClr val="tx1"/>
                </a:solidFill>
                <a:latin typeface="Times" pitchFamily="2" charset="0"/>
                <a:ea typeface="Osaka" panose="020B0600000000000000" pitchFamily="1" charset="-128"/>
              </a:defRPr>
            </a:lvl3pPr>
            <a:lvl4pPr marL="1600200" indent="-228600" defTabSz="1460500">
              <a:spcBef>
                <a:spcPct val="20000"/>
              </a:spcBef>
              <a:buChar char="–"/>
              <a:defRPr kumimoji="1" sz="3200">
                <a:solidFill>
                  <a:schemeClr val="tx1"/>
                </a:solidFill>
                <a:latin typeface="Times" pitchFamily="2" charset="0"/>
                <a:ea typeface="Osaka" panose="020B0600000000000000" pitchFamily="1" charset="-128"/>
              </a:defRPr>
            </a:lvl4pPr>
            <a:lvl5pPr marL="2057400" indent="-228600" defTabSz="1460500">
              <a:spcBef>
                <a:spcPct val="20000"/>
              </a:spcBef>
              <a:buChar char="»"/>
              <a:defRPr kumimoji="1" sz="3200">
                <a:solidFill>
                  <a:schemeClr val="tx1"/>
                </a:solidFill>
                <a:latin typeface="Times" pitchFamily="2" charset="0"/>
                <a:ea typeface="Osaka" panose="020B0600000000000000" pitchFamily="1" charset="-128"/>
              </a:defRPr>
            </a:lvl5pPr>
            <a:lvl6pPr marL="2514600" indent="-228600" defTabSz="1460500" eaLnBrk="0" fontAlgn="base" hangingPunct="0">
              <a:spcBef>
                <a:spcPct val="20000"/>
              </a:spcBef>
              <a:spcAft>
                <a:spcPct val="0"/>
              </a:spcAft>
              <a:buChar char="»"/>
              <a:defRPr kumimoji="1" sz="3200">
                <a:solidFill>
                  <a:schemeClr val="tx1"/>
                </a:solidFill>
                <a:latin typeface="Times" pitchFamily="2" charset="0"/>
                <a:ea typeface="Osaka" panose="020B0600000000000000" pitchFamily="1" charset="-128"/>
              </a:defRPr>
            </a:lvl6pPr>
            <a:lvl7pPr marL="2971800" indent="-228600" defTabSz="1460500" eaLnBrk="0" fontAlgn="base" hangingPunct="0">
              <a:spcBef>
                <a:spcPct val="20000"/>
              </a:spcBef>
              <a:spcAft>
                <a:spcPct val="0"/>
              </a:spcAft>
              <a:buChar char="»"/>
              <a:defRPr kumimoji="1" sz="3200">
                <a:solidFill>
                  <a:schemeClr val="tx1"/>
                </a:solidFill>
                <a:latin typeface="Times" pitchFamily="2" charset="0"/>
                <a:ea typeface="Osaka" panose="020B0600000000000000" pitchFamily="1" charset="-128"/>
              </a:defRPr>
            </a:lvl7pPr>
            <a:lvl8pPr marL="3429000" indent="-228600" defTabSz="1460500" eaLnBrk="0" fontAlgn="base" hangingPunct="0">
              <a:spcBef>
                <a:spcPct val="20000"/>
              </a:spcBef>
              <a:spcAft>
                <a:spcPct val="0"/>
              </a:spcAft>
              <a:buChar char="»"/>
              <a:defRPr kumimoji="1" sz="3200">
                <a:solidFill>
                  <a:schemeClr val="tx1"/>
                </a:solidFill>
                <a:latin typeface="Times" pitchFamily="2" charset="0"/>
                <a:ea typeface="Osaka" panose="020B0600000000000000" pitchFamily="1" charset="-128"/>
              </a:defRPr>
            </a:lvl8pPr>
            <a:lvl9pPr marL="3886200" indent="-228600" defTabSz="1460500" eaLnBrk="0" fontAlgn="base" hangingPunct="0">
              <a:spcBef>
                <a:spcPct val="20000"/>
              </a:spcBef>
              <a:spcAft>
                <a:spcPct val="0"/>
              </a:spcAft>
              <a:buChar char="»"/>
              <a:defRPr kumimoji="1" sz="3200">
                <a:solidFill>
                  <a:schemeClr val="tx1"/>
                </a:solidFill>
                <a:latin typeface="Times" pitchFamily="2" charset="0"/>
                <a:ea typeface="Osaka" panose="020B0600000000000000" pitchFamily="1" charset="-128"/>
              </a:defRPr>
            </a:lvl9pPr>
          </a:lstStyle>
          <a:p>
            <a:pPr algn="r" eaLnBrk="1" hangingPunct="1">
              <a:spcBef>
                <a:spcPct val="0"/>
              </a:spcBef>
              <a:buFontTx/>
              <a:buNone/>
            </a:pPr>
            <a:r>
              <a:rPr lang="en-US" altLang="ja-JP" sz="3121" b="1">
                <a:solidFill>
                  <a:schemeClr val="accent2"/>
                </a:solidFill>
                <a:latin typeface="ＭＳ Ｐ明朝" panose="02020600040205080304" pitchFamily="18" charset="-128"/>
                <a:ea typeface="ＭＳ Ｐ明朝" panose="02020600040205080304" pitchFamily="18" charset="-128"/>
              </a:rPr>
              <a:t>http://atlas.kek.jp/sub/poster/index.html</a:t>
            </a:r>
          </a:p>
        </p:txBody>
      </p:sp>
      <p:pic>
        <p:nvPicPr>
          <p:cNvPr id="15364" name="Picture 32">
            <a:extLst>
              <a:ext uri="{FF2B5EF4-FFF2-40B4-BE49-F238E27FC236}">
                <a16:creationId xmlns:a16="http://schemas.microsoft.com/office/drawing/2014/main" id="{6AA45CF8-36FE-DE44-BF63-28C65A131C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54" y="918967"/>
            <a:ext cx="2585720" cy="1482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0" name="テキスト ボックス 71">
            <a:extLst>
              <a:ext uri="{FF2B5EF4-FFF2-40B4-BE49-F238E27FC236}">
                <a16:creationId xmlns:a16="http://schemas.microsoft.com/office/drawing/2014/main" id="{0C6C55B5-455E-E240-833D-473567CDF5D7}"/>
              </a:ext>
            </a:extLst>
          </p:cNvPr>
          <p:cNvSpPr txBox="1">
            <a:spLocks noChangeArrowheads="1"/>
          </p:cNvSpPr>
          <p:nvPr/>
        </p:nvSpPr>
        <p:spPr bwMode="auto">
          <a:xfrm>
            <a:off x="911787" y="4108323"/>
            <a:ext cx="16604464" cy="1140312"/>
          </a:xfrm>
          <a:prstGeom prst="rect">
            <a:avLst/>
          </a:prstGeom>
          <a:solidFill>
            <a:srgbClr val="FFFFCC"/>
          </a:solidFill>
          <a:ln w="9525">
            <a:solidFill>
              <a:schemeClr val="tx1"/>
            </a:solidFill>
            <a:miter lim="800000"/>
            <a:headEnd/>
            <a:tailEnd/>
          </a:ln>
        </p:spPr>
        <p:txBody>
          <a:bodyPr>
            <a:spAutoFit/>
          </a:bodyPr>
          <a:lstStyle>
            <a:lvl1pPr marL="514350" indent="-514350">
              <a:defRPr kumimoji="1" sz="1200">
                <a:solidFill>
                  <a:schemeClr val="tx1"/>
                </a:solidFill>
                <a:latin typeface="Times" pitchFamily="2" charset="0"/>
                <a:ea typeface="Osaka" panose="020B0600000000000000" pitchFamily="1" charset="-128"/>
              </a:defRPr>
            </a:lvl1pPr>
            <a:lvl2pPr marL="742950" indent="-285750">
              <a:defRPr kumimoji="1" sz="1200">
                <a:solidFill>
                  <a:schemeClr val="tx1"/>
                </a:solidFill>
                <a:latin typeface="Times" pitchFamily="2" charset="0"/>
                <a:ea typeface="Osaka" panose="020B0600000000000000" pitchFamily="1" charset="-128"/>
              </a:defRPr>
            </a:lvl2pPr>
            <a:lvl3pPr marL="1143000" indent="-228600">
              <a:defRPr kumimoji="1" sz="1200">
                <a:solidFill>
                  <a:schemeClr val="tx1"/>
                </a:solidFill>
                <a:latin typeface="Times" pitchFamily="2" charset="0"/>
                <a:ea typeface="Osaka" panose="020B0600000000000000" pitchFamily="1" charset="-128"/>
              </a:defRPr>
            </a:lvl3pPr>
            <a:lvl4pPr marL="1600200" indent="-228600">
              <a:defRPr kumimoji="1" sz="1200">
                <a:solidFill>
                  <a:schemeClr val="tx1"/>
                </a:solidFill>
                <a:latin typeface="Times" pitchFamily="2" charset="0"/>
                <a:ea typeface="Osaka" panose="020B0600000000000000" pitchFamily="1" charset="-128"/>
              </a:defRPr>
            </a:lvl4pPr>
            <a:lvl5pPr marL="2057400" indent="-228600">
              <a:defRPr kumimoji="1" sz="1200">
                <a:solidFill>
                  <a:schemeClr val="tx1"/>
                </a:solidFill>
                <a:latin typeface="Times" pitchFamily="2" charset="0"/>
                <a:ea typeface="Osaka" panose="020B0600000000000000" pitchFamily="1" charset="-128"/>
              </a:defRPr>
            </a:lvl5pPr>
            <a:lvl6pPr marL="25146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6pPr>
            <a:lvl7pPr marL="29718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7pPr>
            <a:lvl8pPr marL="34290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8pPr>
            <a:lvl9pPr marL="38862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9pPr>
          </a:lstStyle>
          <a:p>
            <a:pPr algn="ctr" eaLnBrk="1" hangingPunct="1"/>
            <a:r>
              <a:rPr lang="ja-JP" altLang="en-US" sz="6810" b="1">
                <a:solidFill>
                  <a:srgbClr val="FF0000"/>
                </a:solidFill>
              </a:rPr>
              <a:t>超対称性</a:t>
            </a:r>
            <a:r>
              <a:rPr lang="en-US" altLang="ja-JP" sz="6810" b="1" dirty="0">
                <a:solidFill>
                  <a:srgbClr val="FF0000"/>
                </a:solidFill>
              </a:rPr>
              <a:t> (SUSY)</a:t>
            </a:r>
          </a:p>
        </p:txBody>
      </p:sp>
      <p:grpSp>
        <p:nvGrpSpPr>
          <p:cNvPr id="4" name="グループ化 3">
            <a:extLst>
              <a:ext uri="{FF2B5EF4-FFF2-40B4-BE49-F238E27FC236}">
                <a16:creationId xmlns:a16="http://schemas.microsoft.com/office/drawing/2014/main" id="{2D06861F-A24F-C847-8E43-9587DE27B0E6}"/>
              </a:ext>
            </a:extLst>
          </p:cNvPr>
          <p:cNvGrpSpPr/>
          <p:nvPr/>
        </p:nvGrpSpPr>
        <p:grpSpPr>
          <a:xfrm>
            <a:off x="18301260" y="4688528"/>
            <a:ext cx="11456351" cy="13043326"/>
            <a:chOff x="18301260" y="3690294"/>
            <a:chExt cx="11456351" cy="13043326"/>
          </a:xfrm>
        </p:grpSpPr>
        <p:grpSp>
          <p:nvGrpSpPr>
            <p:cNvPr id="3" name="グループ化 2">
              <a:extLst>
                <a:ext uri="{FF2B5EF4-FFF2-40B4-BE49-F238E27FC236}">
                  <a16:creationId xmlns:a16="http://schemas.microsoft.com/office/drawing/2014/main" id="{E9292DB5-B0D9-CE4A-BEE7-A25BBBF146ED}"/>
                </a:ext>
              </a:extLst>
            </p:cNvPr>
            <p:cNvGrpSpPr/>
            <p:nvPr/>
          </p:nvGrpSpPr>
          <p:grpSpPr>
            <a:xfrm>
              <a:off x="18301260" y="3690294"/>
              <a:ext cx="11456351" cy="12111704"/>
              <a:chOff x="17712239" y="3819950"/>
              <a:chExt cx="11456351" cy="12111704"/>
            </a:xfrm>
          </p:grpSpPr>
          <p:pic>
            <p:nvPicPr>
              <p:cNvPr id="34" name="図 45" descr="SUSY4.png">
                <a:extLst>
                  <a:ext uri="{FF2B5EF4-FFF2-40B4-BE49-F238E27FC236}">
                    <a16:creationId xmlns:a16="http://schemas.microsoft.com/office/drawing/2014/main" id="{A28851AE-E868-B64C-8971-449817F0B8CA}"/>
                  </a:ext>
                </a:extLst>
              </p:cNvPr>
              <p:cNvPicPr>
                <a:picLocks noChangeAspect="1"/>
              </p:cNvPicPr>
              <p:nvPr/>
            </p:nvPicPr>
            <p:blipFill>
              <a:blip r:embed="rId6">
                <a:extLst>
                  <a:ext uri="{28A0092B-C50C-407E-A947-70E740481C1C}">
                    <a14:useLocalDpi xmlns:a14="http://schemas.microsoft.com/office/drawing/2010/main" val="0"/>
                  </a:ext>
                </a:extLst>
              </a:blip>
              <a:srcRect l="10394" t="12122" r="10394" b="8658"/>
              <a:stretch>
                <a:fillRect/>
              </a:stretch>
            </p:blipFill>
            <p:spPr bwMode="auto">
              <a:xfrm>
                <a:off x="17712239" y="3819950"/>
                <a:ext cx="11456351" cy="8587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5" name="オブジェクト 34">
                <a:extLst>
                  <a:ext uri="{FF2B5EF4-FFF2-40B4-BE49-F238E27FC236}">
                    <a16:creationId xmlns:a16="http://schemas.microsoft.com/office/drawing/2014/main" id="{C8297031-C1E2-DD49-BAEB-E15E2DB35577}"/>
                  </a:ext>
                </a:extLst>
              </p:cNvPr>
              <p:cNvGraphicFramePr>
                <a:graphicFrameLocks noChangeAspect="1"/>
              </p:cNvGraphicFramePr>
              <p:nvPr>
                <p:extLst>
                  <p:ext uri="{D42A27DB-BD31-4B8C-83A1-F6EECF244321}">
                    <p14:modId xmlns:p14="http://schemas.microsoft.com/office/powerpoint/2010/main" val="276799190"/>
                  </p:ext>
                </p:extLst>
              </p:nvPr>
            </p:nvGraphicFramePr>
            <p:xfrm>
              <a:off x="21530690" y="15461352"/>
              <a:ext cx="576064" cy="470302"/>
            </p:xfrm>
            <a:graphic>
              <a:graphicData uri="http://schemas.openxmlformats.org/presentationml/2006/ole">
                <mc:AlternateContent xmlns:mc="http://schemas.openxmlformats.org/markup-compatibility/2006">
                  <mc:Choice xmlns:v="urn:schemas-microsoft-com:vml" Requires="v">
                    <p:oleObj spid="_x0000_s2073" name="数式" r:id="rId7" imgW="203040" imgH="164880" progId="Equation.3">
                      <p:embed/>
                    </p:oleObj>
                  </mc:Choice>
                  <mc:Fallback>
                    <p:oleObj name="数式" r:id="rId7" imgW="203040" imgH="164880" progId="Equation.3">
                      <p:embed/>
                      <p:pic>
                        <p:nvPicPr>
                          <p:cNvPr id="21" name="オブジェクト 20"/>
                          <p:cNvPicPr/>
                          <p:nvPr/>
                        </p:nvPicPr>
                        <p:blipFill>
                          <a:blip r:embed="rId8"/>
                          <a:stretch>
                            <a:fillRect/>
                          </a:stretch>
                        </p:blipFill>
                        <p:spPr>
                          <a:xfrm>
                            <a:off x="21530690" y="15461352"/>
                            <a:ext cx="576064" cy="470302"/>
                          </a:xfrm>
                          <a:prstGeom prst="rect">
                            <a:avLst/>
                          </a:prstGeom>
                        </p:spPr>
                      </p:pic>
                    </p:oleObj>
                  </mc:Fallback>
                </mc:AlternateContent>
              </a:graphicData>
            </a:graphic>
          </p:graphicFrame>
          <p:sp>
            <p:nvSpPr>
              <p:cNvPr id="36" name="テキスト ボックス 35">
                <a:extLst>
                  <a:ext uri="{FF2B5EF4-FFF2-40B4-BE49-F238E27FC236}">
                    <a16:creationId xmlns:a16="http://schemas.microsoft.com/office/drawing/2014/main" id="{0B9CF69C-8610-B343-B340-D1840DBC8ED8}"/>
                  </a:ext>
                </a:extLst>
              </p:cNvPr>
              <p:cNvSpPr txBox="1"/>
              <p:nvPr/>
            </p:nvSpPr>
            <p:spPr>
              <a:xfrm>
                <a:off x="24156658" y="12735081"/>
                <a:ext cx="3667954" cy="3108543"/>
              </a:xfrm>
              <a:prstGeom prst="rect">
                <a:avLst/>
              </a:prstGeom>
              <a:noFill/>
            </p:spPr>
            <p:txBody>
              <a:bodyPr wrap="square" rtlCol="0">
                <a:spAutoFit/>
              </a:bodyPr>
              <a:lstStyle/>
              <a:p>
                <a:r>
                  <a:rPr lang="ja-JP" altLang="en-US" sz="2800" b="1" dirty="0">
                    <a:solidFill>
                      <a:srgbClr val="3333CC"/>
                    </a:solidFill>
                    <a:latin typeface="ＭＳ Ｐゴシック" panose="020B0600070205080204" pitchFamily="50" charset="-128"/>
                    <a:ea typeface="ＭＳ Ｐゴシック" panose="020B0600070205080204" pitchFamily="50" charset="-128"/>
                  </a:rPr>
                  <a:t>超対称性粒子</a:t>
                </a:r>
                <a:r>
                  <a:rPr lang="ja-JP" altLang="en-US" sz="2800" b="1" dirty="0">
                    <a:latin typeface="ＭＳ Ｐゴシック" panose="020B0600070205080204" pitchFamily="50" charset="-128"/>
                    <a:ea typeface="ＭＳ Ｐゴシック" panose="020B0600070205080204" pitchFamily="50" charset="-128"/>
                  </a:rPr>
                  <a:t>　　　　</a:t>
                </a:r>
                <a:endParaRPr lang="en-US" altLang="ja-JP" sz="2800" b="1" dirty="0">
                  <a:latin typeface="ＭＳ Ｐゴシック" panose="020B0600070205080204" pitchFamily="50" charset="-128"/>
                  <a:ea typeface="ＭＳ Ｐゴシック" panose="020B0600070205080204" pitchFamily="50" charset="-128"/>
                </a:endParaRPr>
              </a:p>
              <a:p>
                <a:r>
                  <a:rPr lang="ja-JP" altLang="en-US" sz="2800" b="1" dirty="0">
                    <a:latin typeface="ＭＳ Ｐゴシック" panose="020B0600070205080204" pitchFamily="50" charset="-128"/>
                    <a:ea typeface="ＭＳ Ｐゴシック" panose="020B0600070205080204" pitchFamily="50" charset="-128"/>
                  </a:rPr>
                  <a:t>　　　　　　　スピン</a:t>
                </a:r>
                <a:endParaRPr kumimoji="1" lang="en-US" altLang="ja-JP" sz="2800" b="1" dirty="0">
                  <a:latin typeface="ＭＳ Ｐゴシック" panose="020B0600070205080204" pitchFamily="50" charset="-128"/>
                  <a:ea typeface="ＭＳ Ｐゴシック" panose="020B0600070205080204" pitchFamily="50" charset="-128"/>
                </a:endParaRPr>
              </a:p>
              <a:p>
                <a:r>
                  <a:rPr lang="ja-JP" altLang="en-US" sz="2800" b="1" dirty="0">
                    <a:latin typeface="ＭＳ Ｐゴシック" panose="020B0600070205080204" pitchFamily="50" charset="-128"/>
                    <a:ea typeface="ＭＳ Ｐゴシック" panose="020B0600070205080204" pitchFamily="50" charset="-128"/>
                  </a:rPr>
                  <a:t>ス</a:t>
                </a:r>
                <a:r>
                  <a:rPr kumimoji="1" lang="ja-JP" altLang="en-US" sz="2800" b="1" dirty="0">
                    <a:latin typeface="ＭＳ Ｐゴシック" panose="020B0600070205080204" pitchFamily="50" charset="-128"/>
                    <a:ea typeface="ＭＳ Ｐゴシック" panose="020B0600070205080204" pitchFamily="50" charset="-128"/>
                  </a:rPr>
                  <a:t>電子　　　</a:t>
                </a:r>
                <a:endParaRPr lang="en-US" altLang="ja-JP" sz="2800" b="1" dirty="0">
                  <a:latin typeface="ＭＳ Ｐゴシック" panose="020B0600070205080204" pitchFamily="50" charset="-128"/>
                  <a:ea typeface="ＭＳ Ｐゴシック" panose="020B0600070205080204" pitchFamily="50" charset="-128"/>
                </a:endParaRPr>
              </a:p>
              <a:p>
                <a:endParaRPr lang="en-US" altLang="ja-JP" sz="2800" b="1" dirty="0">
                  <a:latin typeface="ＭＳ Ｐゴシック" panose="020B0600070205080204" pitchFamily="50" charset="-128"/>
                  <a:ea typeface="ＭＳ Ｐゴシック" panose="020B0600070205080204" pitchFamily="50" charset="-128"/>
                </a:endParaRPr>
              </a:p>
              <a:p>
                <a:r>
                  <a:rPr lang="ja-JP" altLang="en-US" sz="2800" b="1" dirty="0">
                    <a:latin typeface="ＭＳ Ｐゴシック" panose="020B0600070205080204" pitchFamily="50" charset="-128"/>
                    <a:ea typeface="ＭＳ Ｐゴシック" panose="020B0600070205080204" pitchFamily="50" charset="-128"/>
                  </a:rPr>
                  <a:t>スクォーク</a:t>
                </a:r>
                <a:endParaRPr lang="en-US" altLang="ja-JP" sz="2800" b="1" dirty="0">
                  <a:latin typeface="ＭＳ Ｐゴシック" panose="020B0600070205080204" pitchFamily="50" charset="-128"/>
                  <a:ea typeface="ＭＳ Ｐゴシック" panose="020B0600070205080204" pitchFamily="50" charset="-128"/>
                </a:endParaRPr>
              </a:p>
              <a:p>
                <a:endParaRPr kumimoji="1" lang="en-US" altLang="ja-JP" sz="2800" b="1" dirty="0">
                  <a:latin typeface="ＭＳ Ｐゴシック" panose="020B0600070205080204" pitchFamily="50" charset="-128"/>
                  <a:ea typeface="ＭＳ Ｐゴシック" panose="020B0600070205080204" pitchFamily="50" charset="-128"/>
                </a:endParaRPr>
              </a:p>
              <a:p>
                <a:r>
                  <a:rPr lang="ja-JP" altLang="en-US" sz="2800" b="1" dirty="0">
                    <a:latin typeface="ＭＳ Ｐゴシック" panose="020B0600070205080204" pitchFamily="50" charset="-128"/>
                    <a:ea typeface="ＭＳ Ｐゴシック" panose="020B0600070205080204" pitchFamily="50" charset="-128"/>
                  </a:rPr>
                  <a:t>グルイーノ</a:t>
                </a:r>
                <a:r>
                  <a:rPr lang="ja-JP" altLang="en-US" sz="2800" dirty="0">
                    <a:latin typeface="+mn-ea"/>
                  </a:rPr>
                  <a:t>　　　　　</a:t>
                </a:r>
                <a:endParaRPr kumimoji="1" lang="en-US" altLang="ja-JP" sz="2800" dirty="0">
                  <a:latin typeface="+mn-ea"/>
                </a:endParaRPr>
              </a:p>
            </p:txBody>
          </p:sp>
          <p:graphicFrame>
            <p:nvGraphicFramePr>
              <p:cNvPr id="37" name="オブジェクト 36">
                <a:extLst>
                  <a:ext uri="{FF2B5EF4-FFF2-40B4-BE49-F238E27FC236}">
                    <a16:creationId xmlns:a16="http://schemas.microsoft.com/office/drawing/2014/main" id="{8F1DE87D-CB1C-9E41-8938-7AB8082503BD}"/>
                  </a:ext>
                </a:extLst>
              </p:cNvPr>
              <p:cNvGraphicFramePr>
                <a:graphicFrameLocks noChangeAspect="1"/>
              </p:cNvGraphicFramePr>
              <p:nvPr>
                <p:extLst>
                  <p:ext uri="{D42A27DB-BD31-4B8C-83A1-F6EECF244321}">
                    <p14:modId xmlns:p14="http://schemas.microsoft.com/office/powerpoint/2010/main" val="858350178"/>
                  </p:ext>
                </p:extLst>
              </p:nvPr>
            </p:nvGraphicFramePr>
            <p:xfrm>
              <a:off x="26162268" y="13716689"/>
              <a:ext cx="659812" cy="517769"/>
            </p:xfrm>
            <a:graphic>
              <a:graphicData uri="http://schemas.openxmlformats.org/presentationml/2006/ole">
                <mc:AlternateContent xmlns:mc="http://schemas.openxmlformats.org/markup-compatibility/2006">
                  <mc:Choice xmlns:v="urn:schemas-microsoft-com:vml" Requires="v">
                    <p:oleObj spid="_x0000_s2074" name="数式" r:id="rId9" imgW="228600" imgH="177480" progId="Equation.3">
                      <p:embed/>
                    </p:oleObj>
                  </mc:Choice>
                  <mc:Fallback>
                    <p:oleObj name="数式" r:id="rId9" imgW="228600" imgH="177480" progId="Equation.3">
                      <p:embed/>
                      <p:pic>
                        <p:nvPicPr>
                          <p:cNvPr id="24" name="オブジェクト 23"/>
                          <p:cNvPicPr/>
                          <p:nvPr/>
                        </p:nvPicPr>
                        <p:blipFill>
                          <a:blip r:embed="rId10"/>
                          <a:stretch>
                            <a:fillRect/>
                          </a:stretch>
                        </p:blipFill>
                        <p:spPr>
                          <a:xfrm>
                            <a:off x="26162268" y="13716689"/>
                            <a:ext cx="659812" cy="517769"/>
                          </a:xfrm>
                          <a:prstGeom prst="rect">
                            <a:avLst/>
                          </a:prstGeom>
                        </p:spPr>
                      </p:pic>
                    </p:oleObj>
                  </mc:Fallback>
                </mc:AlternateContent>
              </a:graphicData>
            </a:graphic>
          </p:graphicFrame>
          <p:graphicFrame>
            <p:nvGraphicFramePr>
              <p:cNvPr id="38" name="オブジェクト 37">
                <a:extLst>
                  <a:ext uri="{FF2B5EF4-FFF2-40B4-BE49-F238E27FC236}">
                    <a16:creationId xmlns:a16="http://schemas.microsoft.com/office/drawing/2014/main" id="{543FDF8F-285F-6348-A7A2-CCB546F207A3}"/>
                  </a:ext>
                </a:extLst>
              </p:cNvPr>
              <p:cNvGraphicFramePr>
                <a:graphicFrameLocks noChangeAspect="1"/>
              </p:cNvGraphicFramePr>
              <p:nvPr>
                <p:extLst>
                  <p:ext uri="{D42A27DB-BD31-4B8C-83A1-F6EECF244321}">
                    <p14:modId xmlns:p14="http://schemas.microsoft.com/office/powerpoint/2010/main" val="2449614254"/>
                  </p:ext>
                </p:extLst>
              </p:nvPr>
            </p:nvGraphicFramePr>
            <p:xfrm>
              <a:off x="26179716" y="14477763"/>
              <a:ext cx="624915" cy="490385"/>
            </p:xfrm>
            <a:graphic>
              <a:graphicData uri="http://schemas.openxmlformats.org/presentationml/2006/ole">
                <mc:AlternateContent xmlns:mc="http://schemas.openxmlformats.org/markup-compatibility/2006">
                  <mc:Choice xmlns:v="urn:schemas-microsoft-com:vml" Requires="v">
                    <p:oleObj spid="_x0000_s2075" name="数式" r:id="rId11" imgW="228600" imgH="177480" progId="Equation.3">
                      <p:embed/>
                    </p:oleObj>
                  </mc:Choice>
                  <mc:Fallback>
                    <p:oleObj name="数式" r:id="rId11" imgW="228600" imgH="177480" progId="Equation.3">
                      <p:embed/>
                      <p:pic>
                        <p:nvPicPr>
                          <p:cNvPr id="25" name="オブジェクト 24"/>
                          <p:cNvPicPr/>
                          <p:nvPr/>
                        </p:nvPicPr>
                        <p:blipFill>
                          <a:blip r:embed="rId12"/>
                          <a:stretch>
                            <a:fillRect/>
                          </a:stretch>
                        </p:blipFill>
                        <p:spPr>
                          <a:xfrm>
                            <a:off x="26179716" y="14477763"/>
                            <a:ext cx="624915" cy="490385"/>
                          </a:xfrm>
                          <a:prstGeom prst="rect">
                            <a:avLst/>
                          </a:prstGeom>
                        </p:spPr>
                      </p:pic>
                    </p:oleObj>
                  </mc:Fallback>
                </mc:AlternateContent>
              </a:graphicData>
            </a:graphic>
          </p:graphicFrame>
          <p:graphicFrame>
            <p:nvGraphicFramePr>
              <p:cNvPr id="39" name="オブジェクト 38">
                <a:extLst>
                  <a:ext uri="{FF2B5EF4-FFF2-40B4-BE49-F238E27FC236}">
                    <a16:creationId xmlns:a16="http://schemas.microsoft.com/office/drawing/2014/main" id="{CEB58D56-7813-9B44-9E5C-A1A5A2885497}"/>
                  </a:ext>
                </a:extLst>
              </p:cNvPr>
              <p:cNvGraphicFramePr>
                <a:graphicFrameLocks noChangeAspect="1"/>
              </p:cNvGraphicFramePr>
              <p:nvPr>
                <p:extLst>
                  <p:ext uri="{D42A27DB-BD31-4B8C-83A1-F6EECF244321}">
                    <p14:modId xmlns:p14="http://schemas.microsoft.com/office/powerpoint/2010/main" val="3605981325"/>
                  </p:ext>
                </p:extLst>
              </p:nvPr>
            </p:nvGraphicFramePr>
            <p:xfrm>
              <a:off x="21235322" y="13784031"/>
              <a:ext cx="1008273" cy="608997"/>
            </p:xfrm>
            <a:graphic>
              <a:graphicData uri="http://schemas.openxmlformats.org/presentationml/2006/ole">
                <mc:AlternateContent xmlns:mc="http://schemas.openxmlformats.org/markup-compatibility/2006">
                  <mc:Choice xmlns:v="urn:schemas-microsoft-com:vml" Requires="v">
                    <p:oleObj spid="_x0000_s2076" name="数式" r:id="rId13" imgW="317160" imgH="190440" progId="Equation.3">
                      <p:embed/>
                    </p:oleObj>
                  </mc:Choice>
                  <mc:Fallback>
                    <p:oleObj name="数式" r:id="rId13" imgW="317160" imgH="190440" progId="Equation.3">
                      <p:embed/>
                      <p:pic>
                        <p:nvPicPr>
                          <p:cNvPr id="27" name="オブジェクト 26"/>
                          <p:cNvPicPr/>
                          <p:nvPr/>
                        </p:nvPicPr>
                        <p:blipFill>
                          <a:blip r:embed="rId14"/>
                          <a:stretch>
                            <a:fillRect/>
                          </a:stretch>
                        </p:blipFill>
                        <p:spPr>
                          <a:xfrm>
                            <a:off x="21235322" y="13784031"/>
                            <a:ext cx="1008273" cy="608997"/>
                          </a:xfrm>
                          <a:prstGeom prst="rect">
                            <a:avLst/>
                          </a:prstGeom>
                        </p:spPr>
                      </p:pic>
                    </p:oleObj>
                  </mc:Fallback>
                </mc:AlternateContent>
              </a:graphicData>
            </a:graphic>
          </p:graphicFrame>
          <p:cxnSp>
            <p:nvCxnSpPr>
              <p:cNvPr id="40" name="直線矢印コネクタ 39">
                <a:extLst>
                  <a:ext uri="{FF2B5EF4-FFF2-40B4-BE49-F238E27FC236}">
                    <a16:creationId xmlns:a16="http://schemas.microsoft.com/office/drawing/2014/main" id="{4D1D1BF1-FA70-F541-92C6-09E78AFD981F}"/>
                  </a:ext>
                </a:extLst>
              </p:cNvPr>
              <p:cNvCxnSpPr/>
              <p:nvPr/>
            </p:nvCxnSpPr>
            <p:spPr>
              <a:xfrm>
                <a:off x="22733638" y="14004486"/>
                <a:ext cx="1224136" cy="0"/>
              </a:xfrm>
              <a:prstGeom prst="straightConnector1">
                <a:avLst/>
              </a:prstGeom>
              <a:ln w="762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84975A21-CE05-A24B-8C3D-720BD4BB1DAC}"/>
                  </a:ext>
                </a:extLst>
              </p:cNvPr>
              <p:cNvCxnSpPr/>
              <p:nvPr/>
            </p:nvCxnSpPr>
            <p:spPr>
              <a:xfrm>
                <a:off x="22752356" y="14830039"/>
                <a:ext cx="1224136" cy="0"/>
              </a:xfrm>
              <a:prstGeom prst="straightConnector1">
                <a:avLst/>
              </a:prstGeom>
              <a:ln w="762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1DAE1244-C76B-094A-BA1B-2D2E0F863EF8}"/>
                  </a:ext>
                </a:extLst>
              </p:cNvPr>
              <p:cNvCxnSpPr/>
              <p:nvPr/>
            </p:nvCxnSpPr>
            <p:spPr>
              <a:xfrm>
                <a:off x="22752356" y="15608179"/>
                <a:ext cx="1224136" cy="0"/>
              </a:xfrm>
              <a:prstGeom prst="straightConnector1">
                <a:avLst/>
              </a:prstGeom>
              <a:ln w="762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037167C7-C3F7-0244-9A0D-E7774445695F}"/>
                  </a:ext>
                </a:extLst>
              </p:cNvPr>
              <p:cNvSpPr txBox="1"/>
              <p:nvPr/>
            </p:nvSpPr>
            <p:spPr>
              <a:xfrm>
                <a:off x="26822080" y="12203306"/>
                <a:ext cx="1569660" cy="646331"/>
              </a:xfrm>
              <a:prstGeom prst="rect">
                <a:avLst/>
              </a:prstGeom>
              <a:solidFill>
                <a:schemeClr val="bg1"/>
              </a:solidFill>
              <a:ln w="25400">
                <a:solidFill>
                  <a:schemeClr val="tx1"/>
                </a:solidFill>
              </a:ln>
              <a:effectLst>
                <a:outerShdw blurRad="50800" dist="38100" dir="2700000" algn="tl" rotWithShape="0">
                  <a:prstClr val="black">
                    <a:alpha val="40000"/>
                  </a:prstClr>
                </a:outerShdw>
              </a:effectLst>
            </p:spPr>
            <p:txBody>
              <a:bodyPr wrap="none" rtlCol="0">
                <a:spAutoFit/>
              </a:bodyPr>
              <a:lstStyle/>
              <a:p>
                <a:r>
                  <a:rPr kumimoji="1" lang="ja-JP" altLang="en-US" sz="3600" b="1" dirty="0">
                    <a:solidFill>
                      <a:srgbClr val="FF0000"/>
                    </a:solidFill>
                    <a:latin typeface="ＭＳ Ｐゴシック" panose="020B0600070205080204" pitchFamily="50" charset="-128"/>
                    <a:ea typeface="ＭＳ Ｐゴシック" panose="020B0600070205080204" pitchFamily="50" charset="-128"/>
                  </a:rPr>
                  <a:t>未発見</a:t>
                </a:r>
              </a:p>
            </p:txBody>
          </p:sp>
          <p:graphicFrame>
            <p:nvGraphicFramePr>
              <p:cNvPr id="44" name="オブジェクト 43">
                <a:extLst>
                  <a:ext uri="{FF2B5EF4-FFF2-40B4-BE49-F238E27FC236}">
                    <a16:creationId xmlns:a16="http://schemas.microsoft.com/office/drawing/2014/main" id="{19A64443-7DA5-5C46-B6C9-E9F5B0004E90}"/>
                  </a:ext>
                </a:extLst>
              </p:cNvPr>
              <p:cNvGraphicFramePr>
                <a:graphicFrameLocks noChangeAspect="1"/>
              </p:cNvGraphicFramePr>
              <p:nvPr>
                <p:extLst>
                  <p:ext uri="{D42A27DB-BD31-4B8C-83A1-F6EECF244321}">
                    <p14:modId xmlns:p14="http://schemas.microsoft.com/office/powerpoint/2010/main" val="3292199922"/>
                  </p:ext>
                </p:extLst>
              </p:nvPr>
            </p:nvGraphicFramePr>
            <p:xfrm>
              <a:off x="21235322" y="14525541"/>
              <a:ext cx="1008273" cy="608997"/>
            </p:xfrm>
            <a:graphic>
              <a:graphicData uri="http://schemas.openxmlformats.org/presentationml/2006/ole">
                <mc:AlternateContent xmlns:mc="http://schemas.openxmlformats.org/markup-compatibility/2006">
                  <mc:Choice xmlns:v="urn:schemas-microsoft-com:vml" Requires="v">
                    <p:oleObj spid="_x0000_s2077" name="数式" r:id="rId15" imgW="317160" imgH="190440" progId="Equation.3">
                      <p:embed/>
                    </p:oleObj>
                  </mc:Choice>
                  <mc:Fallback>
                    <p:oleObj name="数式" r:id="rId15" imgW="317160" imgH="190440" progId="Equation.3">
                      <p:embed/>
                      <p:pic>
                        <p:nvPicPr>
                          <p:cNvPr id="137" name="オブジェクト 136"/>
                          <p:cNvPicPr/>
                          <p:nvPr/>
                        </p:nvPicPr>
                        <p:blipFill>
                          <a:blip r:embed="rId16"/>
                          <a:stretch>
                            <a:fillRect/>
                          </a:stretch>
                        </p:blipFill>
                        <p:spPr>
                          <a:xfrm>
                            <a:off x="21235322" y="14525541"/>
                            <a:ext cx="1008273" cy="608997"/>
                          </a:xfrm>
                          <a:prstGeom prst="rect">
                            <a:avLst/>
                          </a:prstGeom>
                        </p:spPr>
                      </p:pic>
                    </p:oleObj>
                  </mc:Fallback>
                </mc:AlternateContent>
              </a:graphicData>
            </a:graphic>
          </p:graphicFrame>
          <p:graphicFrame>
            <p:nvGraphicFramePr>
              <p:cNvPr id="45" name="オブジェクト 44">
                <a:extLst>
                  <a:ext uri="{FF2B5EF4-FFF2-40B4-BE49-F238E27FC236}">
                    <a16:creationId xmlns:a16="http://schemas.microsoft.com/office/drawing/2014/main" id="{485BCE39-A967-4240-8FAE-B9F6ECB60415}"/>
                  </a:ext>
                </a:extLst>
              </p:cNvPr>
              <p:cNvGraphicFramePr>
                <a:graphicFrameLocks noChangeAspect="1"/>
              </p:cNvGraphicFramePr>
              <p:nvPr>
                <p:extLst>
                  <p:ext uri="{D42A27DB-BD31-4B8C-83A1-F6EECF244321}">
                    <p14:modId xmlns:p14="http://schemas.microsoft.com/office/powerpoint/2010/main" val="222071216"/>
                  </p:ext>
                </p:extLst>
              </p:nvPr>
            </p:nvGraphicFramePr>
            <p:xfrm>
              <a:off x="26162268" y="15299476"/>
              <a:ext cx="1008273" cy="608997"/>
            </p:xfrm>
            <a:graphic>
              <a:graphicData uri="http://schemas.openxmlformats.org/presentationml/2006/ole">
                <mc:AlternateContent xmlns:mc="http://schemas.openxmlformats.org/markup-compatibility/2006">
                  <mc:Choice xmlns:v="urn:schemas-microsoft-com:vml" Requires="v">
                    <p:oleObj spid="_x0000_s2078" name="数式" r:id="rId17" imgW="317160" imgH="190440" progId="Equation.3">
                      <p:embed/>
                    </p:oleObj>
                  </mc:Choice>
                  <mc:Fallback>
                    <p:oleObj name="数式" r:id="rId17" imgW="317160" imgH="190440" progId="Equation.3">
                      <p:embed/>
                      <p:pic>
                        <p:nvPicPr>
                          <p:cNvPr id="138" name="オブジェクト 137"/>
                          <p:cNvPicPr/>
                          <p:nvPr/>
                        </p:nvPicPr>
                        <p:blipFill>
                          <a:blip r:embed="rId16"/>
                          <a:stretch>
                            <a:fillRect/>
                          </a:stretch>
                        </p:blipFill>
                        <p:spPr>
                          <a:xfrm>
                            <a:off x="26162268" y="15299476"/>
                            <a:ext cx="1008273" cy="608997"/>
                          </a:xfrm>
                          <a:prstGeom prst="rect">
                            <a:avLst/>
                          </a:prstGeom>
                        </p:spPr>
                      </p:pic>
                    </p:oleObj>
                  </mc:Fallback>
                </mc:AlternateContent>
              </a:graphicData>
            </a:graphic>
          </p:graphicFrame>
          <p:sp>
            <p:nvSpPr>
              <p:cNvPr id="46" name="テキスト ボックス 45">
                <a:extLst>
                  <a:ext uri="{FF2B5EF4-FFF2-40B4-BE49-F238E27FC236}">
                    <a16:creationId xmlns:a16="http://schemas.microsoft.com/office/drawing/2014/main" id="{A4557D33-D015-AA47-ADFF-22BFED5FE8BD}"/>
                  </a:ext>
                </a:extLst>
              </p:cNvPr>
              <p:cNvSpPr txBox="1"/>
              <p:nvPr/>
            </p:nvSpPr>
            <p:spPr>
              <a:xfrm>
                <a:off x="18361736" y="12155866"/>
                <a:ext cx="1569660" cy="646331"/>
              </a:xfrm>
              <a:prstGeom prst="rect">
                <a:avLst/>
              </a:prstGeom>
              <a:solidFill>
                <a:schemeClr val="bg1"/>
              </a:solidFill>
              <a:ln w="25400">
                <a:solidFill>
                  <a:schemeClr val="tx1"/>
                </a:solidFill>
              </a:ln>
              <a:effectLst>
                <a:outerShdw blurRad="50800" dist="38100" dir="2700000" algn="tl" rotWithShape="0">
                  <a:prstClr val="black">
                    <a:alpha val="40000"/>
                  </a:prstClr>
                </a:outerShdw>
              </a:effectLst>
            </p:spPr>
            <p:txBody>
              <a:bodyPr wrap="none" rtlCol="0">
                <a:spAutoFit/>
              </a:bodyPr>
              <a:lstStyle/>
              <a:p>
                <a:r>
                  <a:rPr lang="ja-JP" altLang="en-US" b="1" dirty="0">
                    <a:solidFill>
                      <a:srgbClr val="33CC33"/>
                    </a:solidFill>
                    <a:latin typeface="ＭＳ Ｐゴシック" panose="020B0600070205080204" pitchFamily="50" charset="-128"/>
                    <a:ea typeface="ＭＳ Ｐゴシック" panose="020B0600070205080204" pitchFamily="50" charset="-128"/>
                  </a:rPr>
                  <a:t>発見済</a:t>
                </a:r>
                <a:endParaRPr lang="en-US" altLang="ja-JP" b="1" dirty="0">
                  <a:solidFill>
                    <a:srgbClr val="33CC33"/>
                  </a:solidFill>
                  <a:latin typeface="ＭＳ Ｐゴシック" panose="020B0600070205080204" pitchFamily="50" charset="-128"/>
                  <a:ea typeface="ＭＳ Ｐゴシック" panose="020B0600070205080204" pitchFamily="50" charset="-128"/>
                </a:endParaRPr>
              </a:p>
            </p:txBody>
          </p:sp>
        </p:grpSp>
        <p:sp>
          <p:nvSpPr>
            <p:cNvPr id="54" name="テキスト ボックス 53">
              <a:extLst>
                <a:ext uri="{FF2B5EF4-FFF2-40B4-BE49-F238E27FC236}">
                  <a16:creationId xmlns:a16="http://schemas.microsoft.com/office/drawing/2014/main" id="{40547061-9B39-744F-86F3-FE4AB78E10FC}"/>
                </a:ext>
              </a:extLst>
            </p:cNvPr>
            <p:cNvSpPr txBox="1"/>
            <p:nvPr/>
          </p:nvSpPr>
          <p:spPr>
            <a:xfrm>
              <a:off x="19519027" y="12763302"/>
              <a:ext cx="3653564" cy="3970318"/>
            </a:xfrm>
            <a:prstGeom prst="rect">
              <a:avLst/>
            </a:prstGeom>
            <a:noFill/>
          </p:spPr>
          <p:txBody>
            <a:bodyPr wrap="none" rtlCol="0">
              <a:spAutoFit/>
            </a:bodyPr>
            <a:lstStyle/>
            <a:p>
              <a:r>
                <a:rPr lang="ja-JP" altLang="en-US" sz="2800" b="1" dirty="0">
                  <a:solidFill>
                    <a:srgbClr val="C00000"/>
                  </a:solidFill>
                  <a:latin typeface="ＭＳ Ｐゴシック" panose="020B0600070205080204" pitchFamily="50" charset="-128"/>
                  <a:ea typeface="ＭＳ Ｐゴシック" panose="020B0600070205080204" pitchFamily="50" charset="-128"/>
                </a:rPr>
                <a:t>標準模型の粒子</a:t>
              </a:r>
              <a:r>
                <a:rPr lang="ja-JP" altLang="en-US" sz="2800" b="1" dirty="0">
                  <a:latin typeface="ＭＳ Ｐゴシック" panose="020B0600070205080204" pitchFamily="50" charset="-128"/>
                  <a:ea typeface="ＭＳ Ｐゴシック" panose="020B0600070205080204" pitchFamily="50" charset="-128"/>
                </a:rPr>
                <a:t>　　　　</a:t>
              </a:r>
              <a:endParaRPr lang="en-US" altLang="ja-JP" sz="2800" b="1" dirty="0">
                <a:latin typeface="ＭＳ Ｐゴシック" panose="020B0600070205080204" pitchFamily="50" charset="-128"/>
                <a:ea typeface="ＭＳ Ｐゴシック" panose="020B0600070205080204" pitchFamily="50" charset="-128"/>
              </a:endParaRPr>
            </a:p>
            <a:p>
              <a:r>
                <a:rPr lang="ja-JP" altLang="en-US" sz="2800" b="1" dirty="0">
                  <a:latin typeface="ＭＳ Ｐゴシック" panose="020B0600070205080204" pitchFamily="50" charset="-128"/>
                  <a:ea typeface="ＭＳ Ｐゴシック" panose="020B0600070205080204" pitchFamily="50" charset="-128"/>
                </a:rPr>
                <a:t>　　　　　　　　スピン</a:t>
              </a:r>
              <a:endParaRPr kumimoji="1" lang="en-US" altLang="ja-JP" sz="2800" b="1" dirty="0">
                <a:latin typeface="ＭＳ Ｐゴシック" panose="020B0600070205080204" pitchFamily="50" charset="-128"/>
                <a:ea typeface="ＭＳ Ｐゴシック" panose="020B0600070205080204" pitchFamily="50" charset="-128"/>
              </a:endParaRPr>
            </a:p>
            <a:p>
              <a:r>
                <a:rPr kumimoji="1" lang="ja-JP" altLang="en-US" sz="2800" b="1" dirty="0">
                  <a:latin typeface="ＭＳ Ｐゴシック" panose="020B0600070205080204" pitchFamily="50" charset="-128"/>
                  <a:ea typeface="ＭＳ Ｐゴシック" panose="020B0600070205080204" pitchFamily="50" charset="-128"/>
                </a:rPr>
                <a:t>電子　　　</a:t>
              </a:r>
              <a:endParaRPr kumimoji="1" lang="en-US" altLang="ja-JP" sz="2800" b="1" dirty="0">
                <a:latin typeface="ＭＳ Ｐゴシック" panose="020B0600070205080204" pitchFamily="50" charset="-128"/>
                <a:ea typeface="ＭＳ Ｐゴシック" panose="020B0600070205080204" pitchFamily="50" charset="-128"/>
              </a:endParaRPr>
            </a:p>
            <a:p>
              <a:endParaRPr lang="en-US" altLang="ja-JP" sz="2800" b="1" dirty="0">
                <a:latin typeface="ＭＳ Ｐゴシック" panose="020B0600070205080204" pitchFamily="50" charset="-128"/>
                <a:ea typeface="ＭＳ Ｐゴシック" panose="020B0600070205080204" pitchFamily="50" charset="-128"/>
              </a:endParaRPr>
            </a:p>
            <a:p>
              <a:r>
                <a:rPr lang="ja-JP" altLang="en-US" sz="2800" b="1" dirty="0">
                  <a:latin typeface="ＭＳ Ｐゴシック" panose="020B0600070205080204" pitchFamily="50" charset="-128"/>
                  <a:ea typeface="ＭＳ Ｐゴシック" panose="020B0600070205080204" pitchFamily="50" charset="-128"/>
                </a:rPr>
                <a:t>クォーク</a:t>
              </a:r>
              <a:endParaRPr lang="en-US" altLang="ja-JP" sz="2800" b="1" dirty="0">
                <a:latin typeface="ＭＳ Ｐゴシック" panose="020B0600070205080204" pitchFamily="50" charset="-128"/>
                <a:ea typeface="ＭＳ Ｐゴシック" panose="020B0600070205080204" pitchFamily="50" charset="-128"/>
              </a:endParaRPr>
            </a:p>
            <a:p>
              <a:endParaRPr kumimoji="1" lang="en-US" altLang="ja-JP" sz="2800" b="1" dirty="0">
                <a:latin typeface="ＭＳ Ｐゴシック" panose="020B0600070205080204" pitchFamily="50" charset="-128"/>
                <a:ea typeface="ＭＳ Ｐゴシック" panose="020B0600070205080204" pitchFamily="50" charset="-128"/>
              </a:endParaRPr>
            </a:p>
            <a:p>
              <a:r>
                <a:rPr lang="ja-JP" altLang="en-US" sz="2800" b="1" dirty="0">
                  <a:latin typeface="ＭＳ Ｐゴシック" panose="020B0600070205080204" pitchFamily="50" charset="-128"/>
                  <a:ea typeface="ＭＳ Ｐゴシック" panose="020B0600070205080204" pitchFamily="50" charset="-128"/>
                </a:rPr>
                <a:t>グルーオン</a:t>
              </a:r>
              <a:endParaRPr lang="en-US" altLang="ja-JP" sz="2800" b="1" dirty="0">
                <a:latin typeface="ＭＳ Ｐゴシック" panose="020B0600070205080204" pitchFamily="50" charset="-128"/>
                <a:ea typeface="ＭＳ Ｐゴシック" panose="020B0600070205080204" pitchFamily="50" charset="-128"/>
              </a:endParaRPr>
            </a:p>
            <a:p>
              <a:endParaRPr lang="en-US" altLang="ja-JP" sz="2800" dirty="0">
                <a:latin typeface="+mn-ea"/>
              </a:endParaRPr>
            </a:p>
            <a:p>
              <a:r>
                <a:rPr lang="en-US" altLang="ja-JP" sz="2800" dirty="0">
                  <a:latin typeface="+mn-ea"/>
                </a:rPr>
                <a:t>	</a:t>
              </a:r>
            </a:p>
          </p:txBody>
        </p:sp>
      </p:grpSp>
      <p:sp>
        <p:nvSpPr>
          <p:cNvPr id="56" name="正方形/長方形 10">
            <a:extLst>
              <a:ext uri="{FF2B5EF4-FFF2-40B4-BE49-F238E27FC236}">
                <a16:creationId xmlns:a16="http://schemas.microsoft.com/office/drawing/2014/main" id="{3EE9597B-2609-C147-B5C0-C0C02875727E}"/>
              </a:ext>
            </a:extLst>
          </p:cNvPr>
          <p:cNvSpPr>
            <a:spLocks noChangeArrowheads="1"/>
          </p:cNvSpPr>
          <p:nvPr/>
        </p:nvSpPr>
        <p:spPr bwMode="auto">
          <a:xfrm>
            <a:off x="893753" y="5882346"/>
            <a:ext cx="16604463" cy="1214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67847" tIns="133922" rIns="267847" bIns="133922">
            <a:spAutoFit/>
          </a:bodyPr>
          <a:lstStyle>
            <a:lvl1pPr>
              <a:defRPr kumimoji="1" sz="1200">
                <a:solidFill>
                  <a:schemeClr val="tx1"/>
                </a:solidFill>
                <a:latin typeface="Times" pitchFamily="2" charset="0"/>
                <a:ea typeface="Osaka" panose="020B0600000000000000" pitchFamily="1" charset="-128"/>
              </a:defRPr>
            </a:lvl1pPr>
            <a:lvl2pPr marL="742950" indent="-285750">
              <a:defRPr kumimoji="1" sz="1200">
                <a:solidFill>
                  <a:schemeClr val="tx1"/>
                </a:solidFill>
                <a:latin typeface="Times" pitchFamily="2" charset="0"/>
                <a:ea typeface="Osaka" panose="020B0600000000000000" pitchFamily="1" charset="-128"/>
              </a:defRPr>
            </a:lvl2pPr>
            <a:lvl3pPr marL="1143000" indent="-228600">
              <a:defRPr kumimoji="1" sz="1200">
                <a:solidFill>
                  <a:schemeClr val="tx1"/>
                </a:solidFill>
                <a:latin typeface="Times" pitchFamily="2" charset="0"/>
                <a:ea typeface="Osaka" panose="020B0600000000000000" pitchFamily="1" charset="-128"/>
              </a:defRPr>
            </a:lvl3pPr>
            <a:lvl4pPr marL="1600200" indent="-228600">
              <a:defRPr kumimoji="1" sz="1200">
                <a:solidFill>
                  <a:schemeClr val="tx1"/>
                </a:solidFill>
                <a:latin typeface="Times" pitchFamily="2" charset="0"/>
                <a:ea typeface="Osaka" panose="020B0600000000000000" pitchFamily="1" charset="-128"/>
              </a:defRPr>
            </a:lvl4pPr>
            <a:lvl5pPr marL="2057400" indent="-228600">
              <a:defRPr kumimoji="1" sz="1200">
                <a:solidFill>
                  <a:schemeClr val="tx1"/>
                </a:solidFill>
                <a:latin typeface="Times" pitchFamily="2" charset="0"/>
                <a:ea typeface="Osaka" panose="020B0600000000000000" pitchFamily="1" charset="-128"/>
              </a:defRPr>
            </a:lvl5pPr>
            <a:lvl6pPr marL="25146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6pPr>
            <a:lvl7pPr marL="29718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7pPr>
            <a:lvl8pPr marL="34290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8pPr>
            <a:lvl9pPr marL="38862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9pPr>
          </a:lstStyle>
          <a:p>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rPr>
              <a:t>スピンを</a:t>
            </a:r>
            <a:r>
              <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rPr>
              <a:t>1/2</a:t>
            </a:r>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rPr>
              <a:t>入れ換えても物理法則は変わらない、とする法則</a:t>
            </a:r>
            <a:endPar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endParaRPr>
          </a:p>
          <a:p>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rPr>
              <a:t>　　　標準模型では物質はスピン</a:t>
            </a:r>
            <a:r>
              <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rPr>
              <a:t>1/2</a:t>
            </a:r>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rPr>
              <a:t>、力を媒介する粒子はスピン</a:t>
            </a:r>
            <a:r>
              <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rPr>
              <a:t>1</a:t>
            </a:r>
          </a:p>
          <a:p>
            <a:pPr marL="685800" indent="-685800">
              <a:buFont typeface="Wingdings" pitchFamily="2" charset="2"/>
              <a:buChar char="à"/>
            </a:pPr>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sym typeface="Wingdings" pitchFamily="2" charset="2"/>
              </a:rPr>
              <a:t>物質と力を等価に扱う理論</a:t>
            </a:r>
            <a:endPar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sym typeface="Wingdings" pitchFamily="2" charset="2"/>
            </a:endParaRPr>
          </a:p>
          <a:p>
            <a:pPr marL="685800" indent="-685800">
              <a:buFont typeface="Wingdings" pitchFamily="2" charset="2"/>
              <a:buChar char="à"/>
            </a:pPr>
            <a:endPar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sym typeface="Wingdings" pitchFamily="2" charset="2"/>
            </a:endParaRPr>
          </a:p>
          <a:p>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sym typeface="Wingdings" pitchFamily="2" charset="2"/>
              </a:rPr>
              <a:t>スピンとは：</a:t>
            </a:r>
            <a:r>
              <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sym typeface="Wingdings" pitchFamily="2" charset="2"/>
              </a:rPr>
              <a:t> </a:t>
            </a:r>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sym typeface="Wingdings" pitchFamily="2" charset="2"/>
              </a:rPr>
              <a:t>素粒子が持つ「固有の性質」で、古典的な回転運動の角運動量と同じ性質を持つ</a:t>
            </a:r>
            <a:br>
              <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rPr>
            </a:br>
            <a:endPar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endParaRPr>
          </a:p>
          <a:p>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rPr>
              <a:t>この法則が成り立つとすれば</a:t>
            </a:r>
            <a:endPar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endParaRPr>
          </a:p>
          <a:p>
            <a:pPr marL="685800" indent="-685800">
              <a:buFont typeface="Arial" panose="020B0604020202020204" pitchFamily="34" charset="0"/>
              <a:buChar char="•"/>
            </a:pPr>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rPr>
              <a:t>スピンが</a:t>
            </a:r>
            <a:r>
              <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rPr>
              <a:t>1/2</a:t>
            </a:r>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rPr>
              <a:t>だけちがうパートナー（超対称性粒子）が存在する（未発見）</a:t>
            </a:r>
            <a:endPar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endParaRPr>
          </a:p>
          <a:p>
            <a:pPr marL="685800" indent="-685800">
              <a:buFont typeface="Arial" panose="020B0604020202020204" pitchFamily="34" charset="0"/>
              <a:buChar char="•"/>
            </a:pPr>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rPr>
              <a:t>これまでの素粒子の標準理論では説明ができなかった問題を幾つか解決できる</a:t>
            </a:r>
            <a:endPar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endParaRPr>
          </a:p>
          <a:p>
            <a:pPr marL="1428750" lvl="1" indent="-685800">
              <a:buFont typeface="Arial" panose="020B0604020202020204" pitchFamily="34" charset="0"/>
              <a:buChar char="•"/>
            </a:pPr>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rPr>
              <a:t>超対称性粒子のうちいくつかが、暗黒物質（ダークマター）の良い候補になる</a:t>
            </a:r>
            <a:endPar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endParaRPr>
          </a:p>
          <a:p>
            <a:pPr marL="1428750" lvl="1" indent="-685800">
              <a:buFont typeface="Arial" panose="020B0604020202020204" pitchFamily="34" charset="0"/>
              <a:buChar char="•"/>
            </a:pPr>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rPr>
              <a:t>ヒッグス粒子の質量問題（微調整・不自然さの回避）</a:t>
            </a:r>
            <a:endPar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endParaRPr>
          </a:p>
          <a:p>
            <a:pPr marL="1428750" lvl="1" indent="-685800">
              <a:buFont typeface="Arial" panose="020B0604020202020204" pitchFamily="34" charset="0"/>
              <a:buChar char="•"/>
            </a:pPr>
            <a:r>
              <a:rPr lang="ja-JP" altLang="en-US" sz="4540">
                <a:latin typeface="ＭＳ Ｐゴシック" panose="020B0600070205080204" pitchFamily="34" charset="-128"/>
                <a:ea typeface="ＭＳ Ｐゴシック" panose="020B0600070205080204" pitchFamily="34" charset="-128"/>
                <a:cs typeface="Arial Unicode MS" panose="020B0604020202020204" pitchFamily="34" charset="-128"/>
              </a:rPr>
              <a:t>力の統一の可能性</a:t>
            </a:r>
            <a:endPar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endParaRPr>
          </a:p>
          <a:p>
            <a:pPr marL="1428750" lvl="1" indent="-685800">
              <a:buFont typeface="Arial" panose="020B0604020202020204" pitchFamily="34" charset="0"/>
              <a:buChar char="•"/>
            </a:pPr>
            <a:endParaRPr lang="en-US" altLang="ja-JP" sz="4540" dirty="0">
              <a:latin typeface="ＭＳ Ｐゴシック" panose="020B0600070205080204" pitchFamily="34" charset="-128"/>
              <a:ea typeface="ＭＳ Ｐゴシック" panose="020B0600070205080204" pitchFamily="34" charset="-128"/>
              <a:cs typeface="Arial Unicode MS" panose="020B0604020202020204" pitchFamily="34" charset="-128"/>
            </a:endParaRPr>
          </a:p>
        </p:txBody>
      </p:sp>
      <p:sp>
        <p:nvSpPr>
          <p:cNvPr id="57" name="正方形/長方形 10">
            <a:extLst>
              <a:ext uri="{FF2B5EF4-FFF2-40B4-BE49-F238E27FC236}">
                <a16:creationId xmlns:a16="http://schemas.microsoft.com/office/drawing/2014/main" id="{76BC7C88-5AB7-5147-83B6-C787A9B993C1}"/>
              </a:ext>
            </a:extLst>
          </p:cNvPr>
          <p:cNvSpPr>
            <a:spLocks noChangeArrowheads="1"/>
          </p:cNvSpPr>
          <p:nvPr/>
        </p:nvSpPr>
        <p:spPr bwMode="auto">
          <a:xfrm>
            <a:off x="7505808" y="16990116"/>
            <a:ext cx="16965051" cy="236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67847" tIns="133922" rIns="267847" bIns="133922">
            <a:spAutoFit/>
          </a:bodyPr>
          <a:lstStyle>
            <a:lvl1pPr>
              <a:defRPr kumimoji="1" sz="1200">
                <a:solidFill>
                  <a:schemeClr val="tx1"/>
                </a:solidFill>
                <a:latin typeface="Times" pitchFamily="2" charset="0"/>
                <a:ea typeface="Osaka" panose="020B0600000000000000" pitchFamily="1" charset="-128"/>
              </a:defRPr>
            </a:lvl1pPr>
            <a:lvl2pPr marL="742950" indent="-285750">
              <a:defRPr kumimoji="1" sz="1200">
                <a:solidFill>
                  <a:schemeClr val="tx1"/>
                </a:solidFill>
                <a:latin typeface="Times" pitchFamily="2" charset="0"/>
                <a:ea typeface="Osaka" panose="020B0600000000000000" pitchFamily="1" charset="-128"/>
              </a:defRPr>
            </a:lvl2pPr>
            <a:lvl3pPr marL="1143000" indent="-228600">
              <a:defRPr kumimoji="1" sz="1200">
                <a:solidFill>
                  <a:schemeClr val="tx1"/>
                </a:solidFill>
                <a:latin typeface="Times" pitchFamily="2" charset="0"/>
                <a:ea typeface="Osaka" panose="020B0600000000000000" pitchFamily="1" charset="-128"/>
              </a:defRPr>
            </a:lvl3pPr>
            <a:lvl4pPr marL="1600200" indent="-228600">
              <a:defRPr kumimoji="1" sz="1200">
                <a:solidFill>
                  <a:schemeClr val="tx1"/>
                </a:solidFill>
                <a:latin typeface="Times" pitchFamily="2" charset="0"/>
                <a:ea typeface="Osaka" panose="020B0600000000000000" pitchFamily="1" charset="-128"/>
              </a:defRPr>
            </a:lvl4pPr>
            <a:lvl5pPr marL="2057400" indent="-228600">
              <a:defRPr kumimoji="1" sz="1200">
                <a:solidFill>
                  <a:schemeClr val="tx1"/>
                </a:solidFill>
                <a:latin typeface="Times" pitchFamily="2" charset="0"/>
                <a:ea typeface="Osaka" panose="020B0600000000000000" pitchFamily="1" charset="-128"/>
              </a:defRPr>
            </a:lvl5pPr>
            <a:lvl6pPr marL="25146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6pPr>
            <a:lvl7pPr marL="29718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7pPr>
            <a:lvl8pPr marL="34290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8pPr>
            <a:lvl9pPr marL="38862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9pPr>
          </a:lstStyle>
          <a:p>
            <a:r>
              <a:rPr lang="ja-JP" altLang="en-US" sz="4540">
                <a:solidFill>
                  <a:srgbClr val="C00000"/>
                </a:solidFill>
                <a:latin typeface="ＭＳ Ｐゴシック" panose="020B0600070205080204" pitchFamily="34" charset="-128"/>
                <a:ea typeface="ＭＳ Ｐゴシック" panose="020B0600070205080204" pitchFamily="34" charset="-128"/>
                <a:cs typeface="Arial Unicode MS" panose="020B0604020202020204" pitchFamily="34" charset="-128"/>
              </a:rPr>
              <a:t>「標準模型を超える物理」の有力候補</a:t>
            </a:r>
            <a:endParaRPr lang="en-US" altLang="ja-JP" sz="4540" dirty="0">
              <a:solidFill>
                <a:srgbClr val="C00000"/>
              </a:solidFill>
              <a:latin typeface="ＭＳ Ｐゴシック" panose="020B0600070205080204" pitchFamily="34" charset="-128"/>
              <a:ea typeface="ＭＳ Ｐゴシック" panose="020B0600070205080204" pitchFamily="34" charset="-128"/>
              <a:cs typeface="Arial Unicode MS" panose="020B0604020202020204" pitchFamily="34" charset="-128"/>
            </a:endParaRPr>
          </a:p>
          <a:p>
            <a:r>
              <a:rPr lang="ja-JP" altLang="en-US" sz="4540">
                <a:solidFill>
                  <a:schemeClr val="accent6"/>
                </a:solidFill>
                <a:latin typeface="ＭＳ Ｐゴシック" panose="020B0600070205080204" pitchFamily="34" charset="-128"/>
                <a:ea typeface="ＭＳ Ｐゴシック" panose="020B0600070205080204" pitchFamily="34" charset="-128"/>
                <a:cs typeface="Arial Unicode MS" panose="020B0604020202020204" pitchFamily="34" charset="-128"/>
              </a:rPr>
              <a:t>→</a:t>
            </a:r>
            <a:r>
              <a:rPr lang="en-US" altLang="ja-JP" sz="4540" dirty="0">
                <a:solidFill>
                  <a:schemeClr val="accent6"/>
                </a:solidFill>
                <a:latin typeface="ＭＳ Ｐゴシック" panose="020B0600070205080204" pitchFamily="34" charset="-128"/>
                <a:ea typeface="ＭＳ Ｐゴシック" panose="020B0600070205080204" pitchFamily="34" charset="-128"/>
                <a:cs typeface="Arial Unicode MS" panose="020B0604020202020204" pitchFamily="34" charset="-128"/>
              </a:rPr>
              <a:t> </a:t>
            </a:r>
            <a:r>
              <a:rPr lang="ja-JP" altLang="en-US" sz="4540">
                <a:solidFill>
                  <a:schemeClr val="accent6"/>
                </a:solidFill>
                <a:latin typeface="ＭＳ Ｐゴシック" panose="020B0600070205080204" pitchFamily="34" charset="-128"/>
                <a:ea typeface="ＭＳ Ｐゴシック" panose="020B0600070205080204" pitchFamily="34" charset="-128"/>
                <a:cs typeface="Arial Unicode MS" panose="020B0604020202020204" pitchFamily="34" charset="-128"/>
              </a:rPr>
              <a:t>人類最高エネルギー衝突実験アトラスで精力的に探索している</a:t>
            </a:r>
            <a:br>
              <a:rPr lang="en-US" altLang="ja-JP" sz="4540" dirty="0">
                <a:solidFill>
                  <a:schemeClr val="accent6"/>
                </a:solidFill>
                <a:latin typeface="ＭＳ Ｐゴシック" panose="020B0600070205080204" pitchFamily="34" charset="-128"/>
                <a:ea typeface="ＭＳ Ｐゴシック" panose="020B0600070205080204" pitchFamily="34" charset="-128"/>
                <a:cs typeface="Arial Unicode MS" panose="020B0604020202020204" pitchFamily="34" charset="-128"/>
              </a:rPr>
            </a:br>
            <a:r>
              <a:rPr lang="ja-JP" altLang="en-US" sz="4540">
                <a:solidFill>
                  <a:schemeClr val="accent6"/>
                </a:solidFill>
                <a:latin typeface="ＭＳ Ｐゴシック" panose="020B0600070205080204" pitchFamily="34" charset="-128"/>
                <a:ea typeface="ＭＳ Ｐゴシック" panose="020B0600070205080204" pitchFamily="34" charset="-128"/>
                <a:cs typeface="Arial Unicode MS" panose="020B0604020202020204" pitchFamily="34" charset="-128"/>
              </a:rPr>
              <a:t> 　　（最新結果は別ポスターにて紹介しています）</a:t>
            </a:r>
            <a:endParaRPr lang="en-US" altLang="ja-JP" sz="4540" dirty="0">
              <a:solidFill>
                <a:schemeClr val="accent6"/>
              </a:solidFill>
              <a:latin typeface="ＭＳ Ｐゴシック" panose="020B0600070205080204" pitchFamily="34" charset="-128"/>
              <a:ea typeface="ＭＳ Ｐゴシック" panose="020B0600070205080204" pitchFamily="34" charset="-128"/>
              <a:cs typeface="Arial Unicode MS" panose="020B0604020202020204" pitchFamily="34" charset="-128"/>
            </a:endParaRPr>
          </a:p>
        </p:txBody>
      </p:sp>
      <p:sp>
        <p:nvSpPr>
          <p:cNvPr id="63" name="タイトル 1">
            <a:extLst>
              <a:ext uri="{FF2B5EF4-FFF2-40B4-BE49-F238E27FC236}">
                <a16:creationId xmlns:a16="http://schemas.microsoft.com/office/drawing/2014/main" id="{28488045-E30F-A149-A136-18BDE6B14377}"/>
              </a:ext>
            </a:extLst>
          </p:cNvPr>
          <p:cNvSpPr txBox="1">
            <a:spLocks/>
          </p:cNvSpPr>
          <p:nvPr/>
        </p:nvSpPr>
        <p:spPr bwMode="auto">
          <a:xfrm>
            <a:off x="1086053" y="21772545"/>
            <a:ext cx="16809925" cy="21104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8191" tIns="39095" rIns="78191" bIns="39095" numCol="1" rtlCol="0" anchor="t" anchorCtr="0" compatLnSpc="1">
            <a:prstTxWarp prst="textNoShape">
              <a:avLst/>
            </a:prstTxWarp>
            <a:noAutofit/>
          </a:bodyPr>
          <a:lstStyle>
            <a:lvl1pPr algn="ctr" defTabSz="4172130" rtl="0" eaLnBrk="0" fontAlgn="base" hangingPunct="0">
              <a:spcBef>
                <a:spcPct val="0"/>
              </a:spcBef>
              <a:spcAft>
                <a:spcPct val="0"/>
              </a:spcAft>
              <a:defRPr kumimoji="1" sz="20200">
                <a:solidFill>
                  <a:schemeClr val="tx2"/>
                </a:solidFill>
                <a:latin typeface="+mj-lt"/>
                <a:ea typeface="+mj-ea"/>
                <a:cs typeface="+mj-cs"/>
              </a:defRPr>
            </a:lvl1pPr>
            <a:lvl2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2pPr>
            <a:lvl3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3pPr>
            <a:lvl4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4pPr>
            <a:lvl5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5pPr>
            <a:lvl6pPr marL="1308904" algn="ctr" defTabSz="4172130" rtl="0" fontAlgn="base">
              <a:spcBef>
                <a:spcPct val="0"/>
              </a:spcBef>
              <a:spcAft>
                <a:spcPct val="0"/>
              </a:spcAft>
              <a:defRPr kumimoji="1" sz="20200">
                <a:solidFill>
                  <a:schemeClr val="tx2"/>
                </a:solidFill>
                <a:latin typeface="Times" pitchFamily="18" charset="0"/>
                <a:ea typeface="Osaka" pitchFamily="1" charset="-128"/>
              </a:defRPr>
            </a:lvl6pPr>
            <a:lvl7pPr marL="2617805" algn="ctr" defTabSz="4172130" rtl="0" fontAlgn="base">
              <a:spcBef>
                <a:spcPct val="0"/>
              </a:spcBef>
              <a:spcAft>
                <a:spcPct val="0"/>
              </a:spcAft>
              <a:defRPr kumimoji="1" sz="20200">
                <a:solidFill>
                  <a:schemeClr val="tx2"/>
                </a:solidFill>
                <a:latin typeface="Times" pitchFamily="18" charset="0"/>
                <a:ea typeface="Osaka" pitchFamily="1" charset="-128"/>
              </a:defRPr>
            </a:lvl7pPr>
            <a:lvl8pPr marL="3926709" algn="ctr" defTabSz="4172130" rtl="0" fontAlgn="base">
              <a:spcBef>
                <a:spcPct val="0"/>
              </a:spcBef>
              <a:spcAft>
                <a:spcPct val="0"/>
              </a:spcAft>
              <a:defRPr kumimoji="1" sz="20200">
                <a:solidFill>
                  <a:schemeClr val="tx2"/>
                </a:solidFill>
                <a:latin typeface="Times" pitchFamily="18" charset="0"/>
                <a:ea typeface="Osaka" pitchFamily="1" charset="-128"/>
              </a:defRPr>
            </a:lvl8pPr>
            <a:lvl9pPr marL="5235617" algn="ctr" defTabSz="4172130" rtl="0" fontAlgn="base">
              <a:spcBef>
                <a:spcPct val="0"/>
              </a:spcBef>
              <a:spcAft>
                <a:spcPct val="0"/>
              </a:spcAft>
              <a:defRPr kumimoji="1" sz="20200">
                <a:solidFill>
                  <a:schemeClr val="tx2"/>
                </a:solidFill>
                <a:latin typeface="Times" pitchFamily="18" charset="0"/>
                <a:ea typeface="Osaka" pitchFamily="1" charset="-128"/>
              </a:defRPr>
            </a:lvl9pPr>
          </a:lstStyle>
          <a:p>
            <a:pPr algn="l">
              <a:tabLst>
                <a:tab pos="2239963" algn="l"/>
              </a:tabLst>
            </a:pPr>
            <a:r>
              <a:rPr lang="ja-JP" altLang="en-US" sz="4400" kern="0">
                <a:solidFill>
                  <a:schemeClr val="tx1"/>
                </a:solidFill>
                <a:latin typeface="ＭＳ Ｐゴシック" panose="020B0600070205080204" pitchFamily="50" charset="-128"/>
                <a:ea typeface="ＭＳ Ｐゴシック" panose="020B0600070205080204" pitchFamily="50" charset="-128"/>
                <a:cs typeface="+mn-cs"/>
              </a:rPr>
              <a:t>・</a:t>
            </a:r>
            <a:r>
              <a:rPr lang="ja-JP" altLang="en-US" sz="4400" kern="0">
                <a:solidFill>
                  <a:schemeClr val="tx1"/>
                </a:solidFill>
                <a:latin typeface="ＭＳ Ｐゴシック" panose="020B0600070205080204" pitchFamily="50" charset="-128"/>
                <a:ea typeface="ＭＳ Ｐゴシック" panose="020B0600070205080204" pitchFamily="50" charset="-128"/>
              </a:rPr>
              <a:t>銀河内</a:t>
            </a:r>
            <a:r>
              <a:rPr lang="ja-JP" altLang="en-US" sz="4400" kern="0" dirty="0">
                <a:solidFill>
                  <a:schemeClr val="tx1"/>
                </a:solidFill>
                <a:latin typeface="ＭＳ Ｐゴシック" panose="020B0600070205080204" pitchFamily="50" charset="-128"/>
                <a:ea typeface="ＭＳ Ｐゴシック" panose="020B0600070205080204" pitchFamily="50" charset="-128"/>
              </a:rPr>
              <a:t>の星やガスの回転速度</a:t>
            </a:r>
            <a:r>
              <a:rPr lang="ja-JP" altLang="en-US" sz="4400" kern="0">
                <a:solidFill>
                  <a:schemeClr val="tx1"/>
                </a:solidFill>
                <a:latin typeface="ＭＳ Ｐゴシック" panose="020B0600070205080204" pitchFamily="50" charset="-128"/>
                <a:ea typeface="ＭＳ Ｐゴシック" panose="020B0600070205080204" pitchFamily="50" charset="-128"/>
              </a:rPr>
              <a:t>分布から、光を発しないが重さのある何らかの物質（暗黒物質）が</a:t>
            </a:r>
            <a:r>
              <a:rPr lang="ja-JP" altLang="en-US" sz="4400" kern="0" dirty="0">
                <a:solidFill>
                  <a:schemeClr val="tx1"/>
                </a:solidFill>
                <a:latin typeface="ＭＳ Ｐゴシック" panose="020B0600070205080204" pitchFamily="50" charset="-128"/>
                <a:ea typeface="ＭＳ Ｐゴシック" panose="020B0600070205080204" pitchFamily="50" charset="-128"/>
              </a:rPr>
              <a:t>約</a:t>
            </a:r>
            <a:r>
              <a:rPr lang="en-US" altLang="ja-JP" sz="4400" kern="0" dirty="0">
                <a:solidFill>
                  <a:schemeClr val="tx1"/>
                </a:solidFill>
                <a:latin typeface="ＭＳ Ｐゴシック" panose="020B0600070205080204" pitchFamily="50" charset="-128"/>
                <a:ea typeface="ＭＳ Ｐゴシック" panose="020B0600070205080204" pitchFamily="50" charset="-128"/>
              </a:rPr>
              <a:t>10</a:t>
            </a:r>
            <a:r>
              <a:rPr lang="ja-JP" altLang="en-US" sz="4400" kern="0" dirty="0">
                <a:solidFill>
                  <a:schemeClr val="tx1"/>
                </a:solidFill>
                <a:latin typeface="ＭＳ Ｐゴシック" panose="020B0600070205080204" pitchFamily="50" charset="-128"/>
                <a:ea typeface="ＭＳ Ｐゴシック" panose="020B0600070205080204" pitchFamily="50" charset="-128"/>
              </a:rPr>
              <a:t>倍</a:t>
            </a:r>
            <a:r>
              <a:rPr lang="ja-JP" altLang="en-US" sz="4400" kern="0">
                <a:solidFill>
                  <a:schemeClr val="tx1"/>
                </a:solidFill>
                <a:latin typeface="ＭＳ Ｐゴシック" panose="020B0600070205080204" pitchFamily="50" charset="-128"/>
                <a:ea typeface="ＭＳ Ｐゴシック" panose="020B0600070205080204" pitchFamily="50" charset="-128"/>
              </a:rPr>
              <a:t>あるはずと考えられている</a:t>
            </a:r>
            <a:br>
              <a:rPr lang="en-US" altLang="ja-JP" sz="4000" b="1" kern="0" dirty="0">
                <a:solidFill>
                  <a:srgbClr val="FFFF00"/>
                </a:solidFill>
                <a:latin typeface="ＭＳ Ｐゴシック" panose="020B0600070205080204" pitchFamily="50" charset="-128"/>
                <a:ea typeface="ＭＳ Ｐゴシック" panose="020B0600070205080204" pitchFamily="50" charset="-128"/>
                <a:cs typeface="+mn-cs"/>
              </a:rPr>
            </a:br>
            <a:endParaRPr lang="ja-JP" altLang="en-US" sz="4000" b="1" kern="0" dirty="0">
              <a:solidFill>
                <a:srgbClr val="FFFF00"/>
              </a:solidFill>
              <a:latin typeface="ＭＳ Ｐゴシック" panose="020B0600070205080204" pitchFamily="50" charset="-128"/>
              <a:ea typeface="ＭＳ Ｐゴシック" panose="020B0600070205080204" pitchFamily="50" charset="-128"/>
              <a:cs typeface="+mn-cs"/>
            </a:endParaRPr>
          </a:p>
        </p:txBody>
      </p:sp>
      <p:grpSp>
        <p:nvGrpSpPr>
          <p:cNvPr id="5" name="グループ化 4">
            <a:extLst>
              <a:ext uri="{FF2B5EF4-FFF2-40B4-BE49-F238E27FC236}">
                <a16:creationId xmlns:a16="http://schemas.microsoft.com/office/drawing/2014/main" id="{0D63ADF3-E04C-C54C-80F4-197771FA25B7}"/>
              </a:ext>
            </a:extLst>
          </p:cNvPr>
          <p:cNvGrpSpPr/>
          <p:nvPr/>
        </p:nvGrpSpPr>
        <p:grpSpPr>
          <a:xfrm>
            <a:off x="1233775" y="23726838"/>
            <a:ext cx="11665296" cy="5492744"/>
            <a:chOff x="18198470" y="19767547"/>
            <a:chExt cx="10424305" cy="4318578"/>
          </a:xfrm>
        </p:grpSpPr>
        <p:pic>
          <p:nvPicPr>
            <p:cNvPr id="65" name="Picture 7">
              <a:extLst>
                <a:ext uri="{FF2B5EF4-FFF2-40B4-BE49-F238E27FC236}">
                  <a16:creationId xmlns:a16="http://schemas.microsoft.com/office/drawing/2014/main" id="{7B29283E-CDE4-064A-81A2-4FBB8EB98C9D}"/>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3898222" y="19840621"/>
              <a:ext cx="3867913" cy="2928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タイトル 1">
              <a:extLst>
                <a:ext uri="{FF2B5EF4-FFF2-40B4-BE49-F238E27FC236}">
                  <a16:creationId xmlns:a16="http://schemas.microsoft.com/office/drawing/2014/main" id="{BD6F98AC-F06D-824B-B9C0-DB7BD59DED13}"/>
                </a:ext>
              </a:extLst>
            </p:cNvPr>
            <p:cNvSpPr txBox="1">
              <a:spLocks/>
            </p:cNvSpPr>
            <p:nvPr/>
          </p:nvSpPr>
          <p:spPr bwMode="auto">
            <a:xfrm>
              <a:off x="23539501" y="22884103"/>
              <a:ext cx="5083274" cy="120202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8191" tIns="39095" rIns="78191" bIns="39095" numCol="1" rtlCol="0" anchor="t" anchorCtr="0" compatLnSpc="1">
              <a:prstTxWarp prst="textNoShape">
                <a:avLst/>
              </a:prstTxWarp>
              <a:noAutofit/>
            </a:bodyPr>
            <a:lstStyle>
              <a:lvl1pPr algn="ctr" defTabSz="4172130" rtl="0" eaLnBrk="0" fontAlgn="base" hangingPunct="0">
                <a:spcBef>
                  <a:spcPct val="0"/>
                </a:spcBef>
                <a:spcAft>
                  <a:spcPct val="0"/>
                </a:spcAft>
                <a:defRPr kumimoji="1" sz="20200">
                  <a:solidFill>
                    <a:schemeClr val="tx2"/>
                  </a:solidFill>
                  <a:latin typeface="+mj-lt"/>
                  <a:ea typeface="+mj-ea"/>
                  <a:cs typeface="+mj-cs"/>
                </a:defRPr>
              </a:lvl1pPr>
              <a:lvl2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2pPr>
              <a:lvl3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3pPr>
              <a:lvl4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4pPr>
              <a:lvl5pPr algn="ctr" defTabSz="4172130" rtl="0" eaLnBrk="0" fontAlgn="base" hangingPunct="0">
                <a:spcBef>
                  <a:spcPct val="0"/>
                </a:spcBef>
                <a:spcAft>
                  <a:spcPct val="0"/>
                </a:spcAft>
                <a:defRPr kumimoji="1" sz="20200">
                  <a:solidFill>
                    <a:schemeClr val="tx2"/>
                  </a:solidFill>
                  <a:latin typeface="Times" pitchFamily="18" charset="0"/>
                  <a:ea typeface="Osaka" pitchFamily="1" charset="-128"/>
                </a:defRPr>
              </a:lvl5pPr>
              <a:lvl6pPr marL="1308904" algn="ctr" defTabSz="4172130" rtl="0" fontAlgn="base">
                <a:spcBef>
                  <a:spcPct val="0"/>
                </a:spcBef>
                <a:spcAft>
                  <a:spcPct val="0"/>
                </a:spcAft>
                <a:defRPr kumimoji="1" sz="20200">
                  <a:solidFill>
                    <a:schemeClr val="tx2"/>
                  </a:solidFill>
                  <a:latin typeface="Times" pitchFamily="18" charset="0"/>
                  <a:ea typeface="Osaka" pitchFamily="1" charset="-128"/>
                </a:defRPr>
              </a:lvl6pPr>
              <a:lvl7pPr marL="2617805" algn="ctr" defTabSz="4172130" rtl="0" fontAlgn="base">
                <a:spcBef>
                  <a:spcPct val="0"/>
                </a:spcBef>
                <a:spcAft>
                  <a:spcPct val="0"/>
                </a:spcAft>
                <a:defRPr kumimoji="1" sz="20200">
                  <a:solidFill>
                    <a:schemeClr val="tx2"/>
                  </a:solidFill>
                  <a:latin typeface="Times" pitchFamily="18" charset="0"/>
                  <a:ea typeface="Osaka" pitchFamily="1" charset="-128"/>
                </a:defRPr>
              </a:lvl7pPr>
              <a:lvl8pPr marL="3926709" algn="ctr" defTabSz="4172130" rtl="0" fontAlgn="base">
                <a:spcBef>
                  <a:spcPct val="0"/>
                </a:spcBef>
                <a:spcAft>
                  <a:spcPct val="0"/>
                </a:spcAft>
                <a:defRPr kumimoji="1" sz="20200">
                  <a:solidFill>
                    <a:schemeClr val="tx2"/>
                  </a:solidFill>
                  <a:latin typeface="Times" pitchFamily="18" charset="0"/>
                  <a:ea typeface="Osaka" pitchFamily="1" charset="-128"/>
                </a:defRPr>
              </a:lvl8pPr>
              <a:lvl9pPr marL="5235617" algn="ctr" defTabSz="4172130" rtl="0" fontAlgn="base">
                <a:spcBef>
                  <a:spcPct val="0"/>
                </a:spcBef>
                <a:spcAft>
                  <a:spcPct val="0"/>
                </a:spcAft>
                <a:defRPr kumimoji="1" sz="20200">
                  <a:solidFill>
                    <a:schemeClr val="tx2"/>
                  </a:solidFill>
                  <a:latin typeface="Times" pitchFamily="18" charset="0"/>
                  <a:ea typeface="Osaka" pitchFamily="1" charset="-128"/>
                </a:defRPr>
              </a:lvl9pPr>
            </a:lstStyle>
            <a:p>
              <a:pPr algn="l">
                <a:tabLst>
                  <a:tab pos="2239963" algn="l"/>
                </a:tabLst>
              </a:pPr>
              <a:r>
                <a:rPr lang="ja-JP" altLang="en-US" sz="3200" kern="0" dirty="0">
                  <a:solidFill>
                    <a:schemeClr val="tx1"/>
                  </a:solidFill>
                  <a:latin typeface="ＭＳ Ｐゴシック" panose="020B0600070205080204" pitchFamily="50" charset="-128"/>
                  <a:ea typeface="ＭＳ Ｐゴシック" panose="020B0600070205080204" pitchFamily="50" charset="-128"/>
                  <a:cs typeface="+mn-cs"/>
                </a:rPr>
                <a:t>宇宙の大規模構造は暗黒</a:t>
              </a:r>
              <a:endParaRPr lang="en-US" altLang="ja-JP" sz="3200" kern="0" dirty="0">
                <a:solidFill>
                  <a:schemeClr val="tx1"/>
                </a:solidFill>
                <a:latin typeface="ＭＳ Ｐゴシック" panose="020B0600070205080204" pitchFamily="50" charset="-128"/>
                <a:ea typeface="ＭＳ Ｐゴシック" panose="020B0600070205080204" pitchFamily="50" charset="-128"/>
                <a:cs typeface="+mn-cs"/>
              </a:endParaRPr>
            </a:p>
            <a:p>
              <a:pPr algn="l">
                <a:tabLst>
                  <a:tab pos="2239963" algn="l"/>
                </a:tabLst>
              </a:pPr>
              <a:r>
                <a:rPr lang="ja-JP" altLang="en-US" sz="3200" kern="0" dirty="0">
                  <a:solidFill>
                    <a:schemeClr val="tx1"/>
                  </a:solidFill>
                  <a:latin typeface="ＭＳ Ｐゴシック" panose="020B0600070205080204" pitchFamily="50" charset="-128"/>
                  <a:ea typeface="ＭＳ Ｐゴシック" panose="020B0600070205080204" pitchFamily="50" charset="-128"/>
                  <a:cs typeface="+mn-cs"/>
                </a:rPr>
                <a:t>物質がないと形成できない</a:t>
              </a:r>
              <a:endParaRPr lang="en-US" altLang="ja-JP" sz="3200" kern="0" dirty="0">
                <a:solidFill>
                  <a:schemeClr val="tx1"/>
                </a:solidFill>
                <a:latin typeface="ＭＳ Ｐゴシック" panose="020B0600070205080204" pitchFamily="50" charset="-128"/>
                <a:ea typeface="ＭＳ Ｐゴシック" panose="020B0600070205080204" pitchFamily="50" charset="-128"/>
                <a:cs typeface="+mn-cs"/>
              </a:endParaRPr>
            </a:p>
          </p:txBody>
        </p:sp>
        <p:sp>
          <p:nvSpPr>
            <p:cNvPr id="67" name="テキスト ボックス 66">
              <a:extLst>
                <a:ext uri="{FF2B5EF4-FFF2-40B4-BE49-F238E27FC236}">
                  <a16:creationId xmlns:a16="http://schemas.microsoft.com/office/drawing/2014/main" id="{AD1ED449-6676-C348-8488-2A2C38F2C957}"/>
                </a:ext>
              </a:extLst>
            </p:cNvPr>
            <p:cNvSpPr txBox="1"/>
            <p:nvPr/>
          </p:nvSpPr>
          <p:spPr>
            <a:xfrm>
              <a:off x="18198470" y="22884103"/>
              <a:ext cx="5488336" cy="1077218"/>
            </a:xfrm>
            <a:prstGeom prst="rect">
              <a:avLst/>
            </a:prstGeom>
            <a:noFill/>
          </p:spPr>
          <p:txBody>
            <a:bodyPr wrap="square" rtlCol="0">
              <a:spAutoFit/>
            </a:bodyPr>
            <a:lstStyle/>
            <a:p>
              <a:r>
                <a:rPr lang="ja-JP" altLang="en-US" sz="3200" dirty="0">
                  <a:latin typeface="ＭＳ Ｐゴシック" panose="020B0600070205080204" pitchFamily="50" charset="-128"/>
                  <a:ea typeface="ＭＳ Ｐゴシック" panose="020B0600070205080204" pitchFamily="50" charset="-128"/>
                </a:rPr>
                <a:t>中心から遠いほどスピードは</a:t>
              </a:r>
              <a:endParaRPr lang="en-US" altLang="ja-JP" sz="3200" dirty="0">
                <a:latin typeface="ＭＳ Ｐゴシック" panose="020B0600070205080204" pitchFamily="50" charset="-128"/>
                <a:ea typeface="ＭＳ Ｐゴシック" panose="020B0600070205080204" pitchFamily="50" charset="-128"/>
              </a:endParaRPr>
            </a:p>
            <a:p>
              <a:r>
                <a:rPr lang="ja-JP" altLang="en-US" sz="3200" dirty="0">
                  <a:latin typeface="ＭＳ Ｐゴシック" panose="020B0600070205080204" pitchFamily="50" charset="-128"/>
                  <a:ea typeface="ＭＳ Ｐゴシック" panose="020B0600070205080204" pitchFamily="50" charset="-128"/>
                </a:rPr>
                <a:t>遅いはずなのにそうではない</a:t>
              </a:r>
            </a:p>
          </p:txBody>
        </p:sp>
        <p:grpSp>
          <p:nvGrpSpPr>
            <p:cNvPr id="68" name="グループ化 67">
              <a:extLst>
                <a:ext uri="{FF2B5EF4-FFF2-40B4-BE49-F238E27FC236}">
                  <a16:creationId xmlns:a16="http://schemas.microsoft.com/office/drawing/2014/main" id="{A9F4E426-682E-794B-B56B-E26F459EE1E9}"/>
                </a:ext>
              </a:extLst>
            </p:cNvPr>
            <p:cNvGrpSpPr/>
            <p:nvPr/>
          </p:nvGrpSpPr>
          <p:grpSpPr>
            <a:xfrm>
              <a:off x="18575304" y="19836977"/>
              <a:ext cx="4370039" cy="2935437"/>
              <a:chOff x="10408104" y="35900762"/>
              <a:chExt cx="9163105" cy="6469231"/>
            </a:xfrm>
          </p:grpSpPr>
          <p:pic>
            <p:nvPicPr>
              <p:cNvPr id="69" name="図 68">
                <a:extLst>
                  <a:ext uri="{FF2B5EF4-FFF2-40B4-BE49-F238E27FC236}">
                    <a16:creationId xmlns:a16="http://schemas.microsoft.com/office/drawing/2014/main" id="{DC9DC97D-3DA8-BC47-8C88-1C42A8AF1BEF}"/>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0408104" y="35900762"/>
                <a:ext cx="9163105" cy="6469231"/>
              </a:xfrm>
              <a:prstGeom prst="rect">
                <a:avLst/>
              </a:prstGeom>
            </p:spPr>
          </p:pic>
          <p:cxnSp>
            <p:nvCxnSpPr>
              <p:cNvPr id="70" name="直線矢印コネクタ 69">
                <a:extLst>
                  <a:ext uri="{FF2B5EF4-FFF2-40B4-BE49-F238E27FC236}">
                    <a16:creationId xmlns:a16="http://schemas.microsoft.com/office/drawing/2014/main" id="{5D8B53FA-32BF-AF4D-82CB-E06DEE8E7C82}"/>
                  </a:ext>
                </a:extLst>
              </p:cNvPr>
              <p:cNvCxnSpPr/>
              <p:nvPr/>
            </p:nvCxnSpPr>
            <p:spPr>
              <a:xfrm flipV="1">
                <a:off x="16016595" y="39929924"/>
                <a:ext cx="576064" cy="360040"/>
              </a:xfrm>
              <a:prstGeom prst="straightConnector1">
                <a:avLst/>
              </a:prstGeom>
              <a:ln w="19050">
                <a:solidFill>
                  <a:srgbClr val="FFFF00"/>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386427D8-B5EE-E749-85E3-74872BC20BED}"/>
                  </a:ext>
                </a:extLst>
              </p:cNvPr>
              <p:cNvCxnSpPr/>
              <p:nvPr/>
            </p:nvCxnSpPr>
            <p:spPr>
              <a:xfrm flipV="1">
                <a:off x="15684754" y="39629375"/>
                <a:ext cx="576064" cy="360040"/>
              </a:xfrm>
              <a:prstGeom prst="straightConnector1">
                <a:avLst/>
              </a:prstGeom>
              <a:ln w="19050">
                <a:solidFill>
                  <a:srgbClr val="FFFF00"/>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E64A7F84-98FB-D64B-BA2F-142EA8EF9F0E}"/>
                  </a:ext>
                </a:extLst>
              </p:cNvPr>
              <p:cNvCxnSpPr/>
              <p:nvPr/>
            </p:nvCxnSpPr>
            <p:spPr>
              <a:xfrm flipV="1">
                <a:off x="16369861" y="40235662"/>
                <a:ext cx="576064" cy="360040"/>
              </a:xfrm>
              <a:prstGeom prst="straightConnector1">
                <a:avLst/>
              </a:prstGeom>
              <a:ln w="19050">
                <a:solidFill>
                  <a:srgbClr val="FFFF00"/>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id="{DF8BCA5A-9430-7A4A-8863-A7CD6B90329A}"/>
                  </a:ext>
                </a:extLst>
              </p:cNvPr>
              <p:cNvCxnSpPr/>
              <p:nvPr/>
            </p:nvCxnSpPr>
            <p:spPr>
              <a:xfrm flipV="1">
                <a:off x="16723127" y="40555451"/>
                <a:ext cx="576064" cy="360040"/>
              </a:xfrm>
              <a:prstGeom prst="straightConnector1">
                <a:avLst/>
              </a:prstGeom>
              <a:ln w="19050">
                <a:solidFill>
                  <a:srgbClr val="FFFF00"/>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sp>
            <p:nvSpPr>
              <p:cNvPr id="74" name="円弧 73">
                <a:extLst>
                  <a:ext uri="{FF2B5EF4-FFF2-40B4-BE49-F238E27FC236}">
                    <a16:creationId xmlns:a16="http://schemas.microsoft.com/office/drawing/2014/main" id="{BEC1423A-C97A-354F-9287-30B2E3A739A7}"/>
                  </a:ext>
                </a:extLst>
              </p:cNvPr>
              <p:cNvSpPr/>
              <p:nvPr/>
            </p:nvSpPr>
            <p:spPr>
              <a:xfrm>
                <a:off x="16537313" y="38317480"/>
                <a:ext cx="761878" cy="771944"/>
              </a:xfrm>
              <a:prstGeom prst="arc">
                <a:avLst/>
              </a:prstGeom>
              <a:noFill/>
              <a:ln w="19050">
                <a:solidFill>
                  <a:srgbClr val="FFFF00"/>
                </a:solidFill>
                <a:headEnd type="triangle" w="lg" len="lg"/>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5" name="円弧 74">
                <a:extLst>
                  <a:ext uri="{FF2B5EF4-FFF2-40B4-BE49-F238E27FC236}">
                    <a16:creationId xmlns:a16="http://schemas.microsoft.com/office/drawing/2014/main" id="{EAE21B87-1E19-C34E-8ABA-8E480CE3A305}"/>
                  </a:ext>
                </a:extLst>
              </p:cNvPr>
              <p:cNvSpPr/>
              <p:nvPr/>
            </p:nvSpPr>
            <p:spPr>
              <a:xfrm>
                <a:off x="17021252" y="37996707"/>
                <a:ext cx="761878" cy="771944"/>
              </a:xfrm>
              <a:prstGeom prst="arc">
                <a:avLst/>
              </a:prstGeom>
              <a:noFill/>
              <a:ln w="19050">
                <a:solidFill>
                  <a:srgbClr val="FFFF00"/>
                </a:solidFill>
                <a:headEnd type="triangle" w="lg" len="lg"/>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6" name="円弧 75">
                <a:extLst>
                  <a:ext uri="{FF2B5EF4-FFF2-40B4-BE49-F238E27FC236}">
                    <a16:creationId xmlns:a16="http://schemas.microsoft.com/office/drawing/2014/main" id="{3E3EFC6E-FDD9-7646-B96C-4F55EBB8EBF2}"/>
                  </a:ext>
                </a:extLst>
              </p:cNvPr>
              <p:cNvSpPr/>
              <p:nvPr/>
            </p:nvSpPr>
            <p:spPr>
              <a:xfrm>
                <a:off x="17520076" y="37709261"/>
                <a:ext cx="761878" cy="771944"/>
              </a:xfrm>
              <a:prstGeom prst="arc">
                <a:avLst/>
              </a:prstGeom>
              <a:noFill/>
              <a:ln w="19050">
                <a:solidFill>
                  <a:srgbClr val="FFFF00"/>
                </a:solidFill>
                <a:headEnd type="triangle" w="lg" len="lg"/>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7" name="円弧 76">
                <a:extLst>
                  <a:ext uri="{FF2B5EF4-FFF2-40B4-BE49-F238E27FC236}">
                    <a16:creationId xmlns:a16="http://schemas.microsoft.com/office/drawing/2014/main" id="{DAF01829-0FE7-8943-9F99-74F5611681EF}"/>
                  </a:ext>
                </a:extLst>
              </p:cNvPr>
              <p:cNvSpPr/>
              <p:nvPr/>
            </p:nvSpPr>
            <p:spPr>
              <a:xfrm>
                <a:off x="18145365" y="37421815"/>
                <a:ext cx="761878" cy="771944"/>
              </a:xfrm>
              <a:prstGeom prst="arc">
                <a:avLst/>
              </a:prstGeom>
              <a:noFill/>
              <a:ln w="19050">
                <a:solidFill>
                  <a:srgbClr val="FFFF00"/>
                </a:solidFill>
                <a:headEnd type="triangle" w="lg" len="lg"/>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pic>
          <p:nvPicPr>
            <p:cNvPr id="78" name="図 77">
              <a:extLst>
                <a:ext uri="{FF2B5EF4-FFF2-40B4-BE49-F238E27FC236}">
                  <a16:creationId xmlns:a16="http://schemas.microsoft.com/office/drawing/2014/main" id="{9C2C65FF-069F-7940-A55E-E33B90A652C3}"/>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8609692" y="19767547"/>
              <a:ext cx="1412864" cy="1198287"/>
            </a:xfrm>
            <a:prstGeom prst="rect">
              <a:avLst/>
            </a:prstGeom>
          </p:spPr>
        </p:pic>
      </p:grpSp>
      <p:sp>
        <p:nvSpPr>
          <p:cNvPr id="84" name="テキスト ボックス 71">
            <a:extLst>
              <a:ext uri="{FF2B5EF4-FFF2-40B4-BE49-F238E27FC236}">
                <a16:creationId xmlns:a16="http://schemas.microsoft.com/office/drawing/2014/main" id="{A08D4118-A6D5-4247-83C4-9AF82E27EEF1}"/>
              </a:ext>
            </a:extLst>
          </p:cNvPr>
          <p:cNvSpPr txBox="1">
            <a:spLocks noChangeArrowheads="1"/>
          </p:cNvSpPr>
          <p:nvPr/>
        </p:nvSpPr>
        <p:spPr bwMode="auto">
          <a:xfrm>
            <a:off x="1026419" y="20306710"/>
            <a:ext cx="16604464" cy="1140312"/>
          </a:xfrm>
          <a:prstGeom prst="rect">
            <a:avLst/>
          </a:prstGeom>
          <a:solidFill>
            <a:srgbClr val="FFFFCC"/>
          </a:solidFill>
          <a:ln w="9525">
            <a:solidFill>
              <a:schemeClr val="tx1"/>
            </a:solidFill>
            <a:miter lim="800000"/>
            <a:headEnd/>
            <a:tailEnd/>
          </a:ln>
        </p:spPr>
        <p:txBody>
          <a:bodyPr>
            <a:spAutoFit/>
          </a:bodyPr>
          <a:lstStyle>
            <a:lvl1pPr marL="514350" indent="-514350">
              <a:defRPr kumimoji="1" sz="1200">
                <a:solidFill>
                  <a:schemeClr val="tx1"/>
                </a:solidFill>
                <a:latin typeface="Times" pitchFamily="2" charset="0"/>
                <a:ea typeface="Osaka" panose="020B0600000000000000" pitchFamily="1" charset="-128"/>
              </a:defRPr>
            </a:lvl1pPr>
            <a:lvl2pPr marL="742950" indent="-285750">
              <a:defRPr kumimoji="1" sz="1200">
                <a:solidFill>
                  <a:schemeClr val="tx1"/>
                </a:solidFill>
                <a:latin typeface="Times" pitchFamily="2" charset="0"/>
                <a:ea typeface="Osaka" panose="020B0600000000000000" pitchFamily="1" charset="-128"/>
              </a:defRPr>
            </a:lvl2pPr>
            <a:lvl3pPr marL="1143000" indent="-228600">
              <a:defRPr kumimoji="1" sz="1200">
                <a:solidFill>
                  <a:schemeClr val="tx1"/>
                </a:solidFill>
                <a:latin typeface="Times" pitchFamily="2" charset="0"/>
                <a:ea typeface="Osaka" panose="020B0600000000000000" pitchFamily="1" charset="-128"/>
              </a:defRPr>
            </a:lvl3pPr>
            <a:lvl4pPr marL="1600200" indent="-228600">
              <a:defRPr kumimoji="1" sz="1200">
                <a:solidFill>
                  <a:schemeClr val="tx1"/>
                </a:solidFill>
                <a:latin typeface="Times" pitchFamily="2" charset="0"/>
                <a:ea typeface="Osaka" panose="020B0600000000000000" pitchFamily="1" charset="-128"/>
              </a:defRPr>
            </a:lvl4pPr>
            <a:lvl5pPr marL="2057400" indent="-228600">
              <a:defRPr kumimoji="1" sz="1200">
                <a:solidFill>
                  <a:schemeClr val="tx1"/>
                </a:solidFill>
                <a:latin typeface="Times" pitchFamily="2" charset="0"/>
                <a:ea typeface="Osaka" panose="020B0600000000000000" pitchFamily="1" charset="-128"/>
              </a:defRPr>
            </a:lvl5pPr>
            <a:lvl6pPr marL="25146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6pPr>
            <a:lvl7pPr marL="29718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7pPr>
            <a:lvl8pPr marL="34290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8pPr>
            <a:lvl9pPr marL="38862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9pPr>
          </a:lstStyle>
          <a:p>
            <a:pPr algn="ctr" eaLnBrk="1" hangingPunct="1"/>
            <a:r>
              <a:rPr lang="ja-JP" altLang="en-US" sz="6810" b="1">
                <a:solidFill>
                  <a:srgbClr val="FF0000"/>
                </a:solidFill>
              </a:rPr>
              <a:t>暗黒物質（ダークマター）</a:t>
            </a:r>
            <a:endParaRPr lang="en-US" altLang="ja-JP" sz="6810" b="1" dirty="0">
              <a:solidFill>
                <a:srgbClr val="FF0000"/>
              </a:solidFill>
            </a:endParaRPr>
          </a:p>
        </p:txBody>
      </p:sp>
      <p:pic>
        <p:nvPicPr>
          <p:cNvPr id="6" name="図 5">
            <a:extLst>
              <a:ext uri="{FF2B5EF4-FFF2-40B4-BE49-F238E27FC236}">
                <a16:creationId xmlns:a16="http://schemas.microsoft.com/office/drawing/2014/main" id="{2BA4742B-7B1C-494B-9A33-E7965238A80B}"/>
              </a:ext>
            </a:extLst>
          </p:cNvPr>
          <p:cNvPicPr>
            <a:picLocks noChangeAspect="1"/>
          </p:cNvPicPr>
          <p:nvPr/>
        </p:nvPicPr>
        <p:blipFill>
          <a:blip r:embed="rId21"/>
          <a:stretch>
            <a:fillRect/>
          </a:stretch>
        </p:blipFill>
        <p:spPr>
          <a:xfrm>
            <a:off x="20081166" y="20385994"/>
            <a:ext cx="9229270" cy="9299188"/>
          </a:xfrm>
          <a:prstGeom prst="rect">
            <a:avLst/>
          </a:prstGeom>
        </p:spPr>
      </p:pic>
      <p:sp>
        <p:nvSpPr>
          <p:cNvPr id="87" name="正方形/長方形 10">
            <a:extLst>
              <a:ext uri="{FF2B5EF4-FFF2-40B4-BE49-F238E27FC236}">
                <a16:creationId xmlns:a16="http://schemas.microsoft.com/office/drawing/2014/main" id="{04E484AB-BE4E-CC48-8F38-74C524042AC8}"/>
              </a:ext>
            </a:extLst>
          </p:cNvPr>
          <p:cNvSpPr>
            <a:spLocks noChangeArrowheads="1"/>
          </p:cNvSpPr>
          <p:nvPr/>
        </p:nvSpPr>
        <p:spPr bwMode="auto">
          <a:xfrm>
            <a:off x="12499646" y="24478111"/>
            <a:ext cx="8129963" cy="166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67847" tIns="133922" rIns="267847" bIns="133922">
            <a:spAutoFit/>
          </a:bodyPr>
          <a:lstStyle>
            <a:lvl1pPr>
              <a:defRPr kumimoji="1" sz="1200">
                <a:solidFill>
                  <a:schemeClr val="tx1"/>
                </a:solidFill>
                <a:latin typeface="Times" pitchFamily="2" charset="0"/>
                <a:ea typeface="Osaka" panose="020B0600000000000000" pitchFamily="1" charset="-128"/>
              </a:defRPr>
            </a:lvl1pPr>
            <a:lvl2pPr marL="742950" indent="-285750">
              <a:defRPr kumimoji="1" sz="1200">
                <a:solidFill>
                  <a:schemeClr val="tx1"/>
                </a:solidFill>
                <a:latin typeface="Times" pitchFamily="2" charset="0"/>
                <a:ea typeface="Osaka" panose="020B0600000000000000" pitchFamily="1" charset="-128"/>
              </a:defRPr>
            </a:lvl2pPr>
            <a:lvl3pPr marL="1143000" indent="-228600">
              <a:defRPr kumimoji="1" sz="1200">
                <a:solidFill>
                  <a:schemeClr val="tx1"/>
                </a:solidFill>
                <a:latin typeface="Times" pitchFamily="2" charset="0"/>
                <a:ea typeface="Osaka" panose="020B0600000000000000" pitchFamily="1" charset="-128"/>
              </a:defRPr>
            </a:lvl3pPr>
            <a:lvl4pPr marL="1600200" indent="-228600">
              <a:defRPr kumimoji="1" sz="1200">
                <a:solidFill>
                  <a:schemeClr val="tx1"/>
                </a:solidFill>
                <a:latin typeface="Times" pitchFamily="2" charset="0"/>
                <a:ea typeface="Osaka" panose="020B0600000000000000" pitchFamily="1" charset="-128"/>
              </a:defRPr>
            </a:lvl4pPr>
            <a:lvl5pPr marL="2057400" indent="-228600">
              <a:defRPr kumimoji="1" sz="1200">
                <a:solidFill>
                  <a:schemeClr val="tx1"/>
                </a:solidFill>
                <a:latin typeface="Times" pitchFamily="2" charset="0"/>
                <a:ea typeface="Osaka" panose="020B0600000000000000" pitchFamily="1" charset="-128"/>
              </a:defRPr>
            </a:lvl5pPr>
            <a:lvl6pPr marL="25146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6pPr>
            <a:lvl7pPr marL="29718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7pPr>
            <a:lvl8pPr marL="34290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8pPr>
            <a:lvl9pPr marL="38862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9pPr>
          </a:lstStyle>
          <a:p>
            <a:r>
              <a:rPr lang="ja-JP" altLang="en-US" sz="4540">
                <a:solidFill>
                  <a:srgbClr val="C00000"/>
                </a:solidFill>
                <a:latin typeface="ＭＳ Ｐゴシック" panose="020B0600070205080204" pitchFamily="34" charset="-128"/>
                <a:ea typeface="ＭＳ Ｐゴシック" panose="020B0600070205080204" pitchFamily="34" charset="-128"/>
                <a:cs typeface="Arial Unicode MS" panose="020B0604020202020204" pitchFamily="34" charset="-128"/>
              </a:rPr>
              <a:t>人類が知っているのは（物質）</a:t>
            </a:r>
            <a:endParaRPr lang="en-US" altLang="ja-JP" sz="4540" dirty="0">
              <a:solidFill>
                <a:srgbClr val="C00000"/>
              </a:solidFill>
              <a:latin typeface="ＭＳ Ｐゴシック" panose="020B0600070205080204" pitchFamily="34" charset="-128"/>
              <a:ea typeface="ＭＳ Ｐゴシック" panose="020B0600070205080204" pitchFamily="34" charset="-128"/>
              <a:cs typeface="Arial Unicode MS" panose="020B0604020202020204" pitchFamily="34" charset="-128"/>
            </a:endParaRPr>
          </a:p>
          <a:p>
            <a:r>
              <a:rPr lang="ja-JP" altLang="en-US" sz="4540">
                <a:solidFill>
                  <a:srgbClr val="C00000"/>
                </a:solidFill>
                <a:latin typeface="ＭＳ Ｐゴシック" panose="020B0600070205080204" pitchFamily="34" charset="-128"/>
                <a:ea typeface="ＭＳ Ｐゴシック" panose="020B0600070205080204" pitchFamily="34" charset="-128"/>
                <a:cs typeface="Arial Unicode MS" panose="020B0604020202020204" pitchFamily="34" charset="-128"/>
              </a:rPr>
              <a:t>全宇宙の</a:t>
            </a:r>
            <a:r>
              <a:rPr lang="en-US" altLang="ja-JP" sz="4540" dirty="0">
                <a:solidFill>
                  <a:srgbClr val="C00000"/>
                </a:solidFill>
                <a:latin typeface="ＭＳ Ｐゴシック" panose="020B0600070205080204" pitchFamily="34" charset="-128"/>
                <a:ea typeface="ＭＳ Ｐゴシック" panose="020B0600070205080204" pitchFamily="34" charset="-128"/>
                <a:cs typeface="Arial Unicode MS" panose="020B0604020202020204" pitchFamily="34" charset="-128"/>
              </a:rPr>
              <a:t>5%</a:t>
            </a:r>
            <a:r>
              <a:rPr lang="ja-JP" altLang="en-US" sz="4540">
                <a:solidFill>
                  <a:srgbClr val="C00000"/>
                </a:solidFill>
                <a:latin typeface="ＭＳ Ｐゴシック" panose="020B0600070205080204" pitchFamily="34" charset="-128"/>
                <a:ea typeface="ＭＳ Ｐゴシック" panose="020B0600070205080204" pitchFamily="34" charset="-128"/>
                <a:cs typeface="Arial Unicode MS" panose="020B0604020202020204" pitchFamily="34" charset="-128"/>
              </a:rPr>
              <a:t>しかない</a:t>
            </a:r>
            <a:endParaRPr lang="en-US" altLang="ja-JP" sz="4540" dirty="0">
              <a:solidFill>
                <a:srgbClr val="C00000"/>
              </a:solidFill>
              <a:latin typeface="ＭＳ Ｐゴシック" panose="020B0600070205080204" pitchFamily="34" charset="-128"/>
              <a:ea typeface="ＭＳ Ｐゴシック" panose="020B0600070205080204" pitchFamily="34" charset="-128"/>
              <a:cs typeface="Arial Unicode MS" panose="020B0604020202020204" pitchFamily="34" charset="-128"/>
            </a:endParaRPr>
          </a:p>
        </p:txBody>
      </p:sp>
      <p:sp>
        <p:nvSpPr>
          <p:cNvPr id="88" name="テキスト ボックス 71">
            <a:extLst>
              <a:ext uri="{FF2B5EF4-FFF2-40B4-BE49-F238E27FC236}">
                <a16:creationId xmlns:a16="http://schemas.microsoft.com/office/drawing/2014/main" id="{D4C1EED7-FFDA-B841-990B-ED16A0125613}"/>
              </a:ext>
            </a:extLst>
          </p:cNvPr>
          <p:cNvSpPr txBox="1">
            <a:spLocks noChangeArrowheads="1"/>
          </p:cNvSpPr>
          <p:nvPr/>
        </p:nvSpPr>
        <p:spPr bwMode="auto">
          <a:xfrm>
            <a:off x="954411" y="30288713"/>
            <a:ext cx="16604464" cy="1140312"/>
          </a:xfrm>
          <a:prstGeom prst="rect">
            <a:avLst/>
          </a:prstGeom>
          <a:solidFill>
            <a:srgbClr val="FFFFCC"/>
          </a:solidFill>
          <a:ln w="9525">
            <a:solidFill>
              <a:schemeClr val="tx1"/>
            </a:solidFill>
            <a:miter lim="800000"/>
            <a:headEnd/>
            <a:tailEnd/>
          </a:ln>
        </p:spPr>
        <p:txBody>
          <a:bodyPr>
            <a:spAutoFit/>
          </a:bodyPr>
          <a:lstStyle>
            <a:lvl1pPr marL="514350" indent="-514350">
              <a:defRPr kumimoji="1" sz="1200">
                <a:solidFill>
                  <a:schemeClr val="tx1"/>
                </a:solidFill>
                <a:latin typeface="Times" pitchFamily="2" charset="0"/>
                <a:ea typeface="Osaka" panose="020B0600000000000000" pitchFamily="1" charset="-128"/>
              </a:defRPr>
            </a:lvl1pPr>
            <a:lvl2pPr marL="742950" indent="-285750">
              <a:defRPr kumimoji="1" sz="1200">
                <a:solidFill>
                  <a:schemeClr val="tx1"/>
                </a:solidFill>
                <a:latin typeface="Times" pitchFamily="2" charset="0"/>
                <a:ea typeface="Osaka" panose="020B0600000000000000" pitchFamily="1" charset="-128"/>
              </a:defRPr>
            </a:lvl2pPr>
            <a:lvl3pPr marL="1143000" indent="-228600">
              <a:defRPr kumimoji="1" sz="1200">
                <a:solidFill>
                  <a:schemeClr val="tx1"/>
                </a:solidFill>
                <a:latin typeface="Times" pitchFamily="2" charset="0"/>
                <a:ea typeface="Osaka" panose="020B0600000000000000" pitchFamily="1" charset="-128"/>
              </a:defRPr>
            </a:lvl3pPr>
            <a:lvl4pPr marL="1600200" indent="-228600">
              <a:defRPr kumimoji="1" sz="1200">
                <a:solidFill>
                  <a:schemeClr val="tx1"/>
                </a:solidFill>
                <a:latin typeface="Times" pitchFamily="2" charset="0"/>
                <a:ea typeface="Osaka" panose="020B0600000000000000" pitchFamily="1" charset="-128"/>
              </a:defRPr>
            </a:lvl4pPr>
            <a:lvl5pPr marL="2057400" indent="-228600">
              <a:defRPr kumimoji="1" sz="1200">
                <a:solidFill>
                  <a:schemeClr val="tx1"/>
                </a:solidFill>
                <a:latin typeface="Times" pitchFamily="2" charset="0"/>
                <a:ea typeface="Osaka" panose="020B0600000000000000" pitchFamily="1" charset="-128"/>
              </a:defRPr>
            </a:lvl5pPr>
            <a:lvl6pPr marL="25146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6pPr>
            <a:lvl7pPr marL="29718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7pPr>
            <a:lvl8pPr marL="34290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8pPr>
            <a:lvl9pPr marL="38862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9pPr>
          </a:lstStyle>
          <a:p>
            <a:pPr algn="ctr" eaLnBrk="1" hangingPunct="1"/>
            <a:r>
              <a:rPr lang="ja-JP" altLang="en-US" sz="6810" b="1">
                <a:solidFill>
                  <a:srgbClr val="FF0000"/>
                </a:solidFill>
              </a:rPr>
              <a:t>力の統一</a:t>
            </a:r>
            <a:endParaRPr lang="en-US" altLang="ja-JP" sz="6810" b="1" dirty="0">
              <a:solidFill>
                <a:srgbClr val="FF0000"/>
              </a:solidFill>
            </a:endParaRPr>
          </a:p>
        </p:txBody>
      </p:sp>
      <p:pic>
        <p:nvPicPr>
          <p:cNvPr id="10" name="図 9">
            <a:extLst>
              <a:ext uri="{FF2B5EF4-FFF2-40B4-BE49-F238E27FC236}">
                <a16:creationId xmlns:a16="http://schemas.microsoft.com/office/drawing/2014/main" id="{2044F17A-87A0-3040-A5FF-AD2FAAA31D0F}"/>
              </a:ext>
            </a:extLst>
          </p:cNvPr>
          <p:cNvPicPr>
            <a:picLocks noChangeAspect="1"/>
          </p:cNvPicPr>
          <p:nvPr/>
        </p:nvPicPr>
        <p:blipFill>
          <a:blip r:embed="rId22"/>
          <a:stretch>
            <a:fillRect/>
          </a:stretch>
        </p:blipFill>
        <p:spPr>
          <a:xfrm>
            <a:off x="4926585" y="31917430"/>
            <a:ext cx="19904952" cy="8201275"/>
          </a:xfrm>
          <a:prstGeom prst="rect">
            <a:avLst/>
          </a:prstGeom>
        </p:spPr>
      </p:pic>
      <p:sp>
        <p:nvSpPr>
          <p:cNvPr id="93" name="正方形/長方形 10">
            <a:extLst>
              <a:ext uri="{FF2B5EF4-FFF2-40B4-BE49-F238E27FC236}">
                <a16:creationId xmlns:a16="http://schemas.microsoft.com/office/drawing/2014/main" id="{07D5A407-799F-894B-A6E1-C218D5AB8AFF}"/>
              </a:ext>
            </a:extLst>
          </p:cNvPr>
          <p:cNvSpPr>
            <a:spLocks noChangeArrowheads="1"/>
          </p:cNvSpPr>
          <p:nvPr/>
        </p:nvSpPr>
        <p:spPr bwMode="auto">
          <a:xfrm>
            <a:off x="13305310" y="40514149"/>
            <a:ext cx="14648598" cy="166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67847" tIns="133922" rIns="267847" bIns="133922">
            <a:spAutoFit/>
          </a:bodyPr>
          <a:lstStyle>
            <a:lvl1pPr>
              <a:defRPr kumimoji="1" sz="1200">
                <a:solidFill>
                  <a:schemeClr val="tx1"/>
                </a:solidFill>
                <a:latin typeface="Times" pitchFamily="2" charset="0"/>
                <a:ea typeface="Osaka" panose="020B0600000000000000" pitchFamily="1" charset="-128"/>
              </a:defRPr>
            </a:lvl1pPr>
            <a:lvl2pPr marL="742950" indent="-285750">
              <a:defRPr kumimoji="1" sz="1200">
                <a:solidFill>
                  <a:schemeClr val="tx1"/>
                </a:solidFill>
                <a:latin typeface="Times" pitchFamily="2" charset="0"/>
                <a:ea typeface="Osaka" panose="020B0600000000000000" pitchFamily="1" charset="-128"/>
              </a:defRPr>
            </a:lvl2pPr>
            <a:lvl3pPr marL="1143000" indent="-228600">
              <a:defRPr kumimoji="1" sz="1200">
                <a:solidFill>
                  <a:schemeClr val="tx1"/>
                </a:solidFill>
                <a:latin typeface="Times" pitchFamily="2" charset="0"/>
                <a:ea typeface="Osaka" panose="020B0600000000000000" pitchFamily="1" charset="-128"/>
              </a:defRPr>
            </a:lvl3pPr>
            <a:lvl4pPr marL="1600200" indent="-228600">
              <a:defRPr kumimoji="1" sz="1200">
                <a:solidFill>
                  <a:schemeClr val="tx1"/>
                </a:solidFill>
                <a:latin typeface="Times" pitchFamily="2" charset="0"/>
                <a:ea typeface="Osaka" panose="020B0600000000000000" pitchFamily="1" charset="-128"/>
              </a:defRPr>
            </a:lvl4pPr>
            <a:lvl5pPr marL="2057400" indent="-228600">
              <a:defRPr kumimoji="1" sz="1200">
                <a:solidFill>
                  <a:schemeClr val="tx1"/>
                </a:solidFill>
                <a:latin typeface="Times" pitchFamily="2" charset="0"/>
                <a:ea typeface="Osaka" panose="020B0600000000000000" pitchFamily="1" charset="-128"/>
              </a:defRPr>
            </a:lvl5pPr>
            <a:lvl6pPr marL="25146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6pPr>
            <a:lvl7pPr marL="29718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7pPr>
            <a:lvl8pPr marL="34290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8pPr>
            <a:lvl9pPr marL="3886200" indent="-228600" eaLnBrk="0" fontAlgn="base" hangingPunct="0">
              <a:spcBef>
                <a:spcPct val="0"/>
              </a:spcBef>
              <a:spcAft>
                <a:spcPct val="0"/>
              </a:spcAft>
              <a:defRPr kumimoji="1" sz="1200">
                <a:solidFill>
                  <a:schemeClr val="tx1"/>
                </a:solidFill>
                <a:latin typeface="Times" pitchFamily="2" charset="0"/>
                <a:ea typeface="Osaka" panose="020B0600000000000000" pitchFamily="1" charset="-128"/>
              </a:defRPr>
            </a:lvl9pPr>
          </a:lstStyle>
          <a:p>
            <a:r>
              <a:rPr lang="ja-JP" altLang="en-US" sz="4540">
                <a:solidFill>
                  <a:schemeClr val="accent6"/>
                </a:solidFill>
                <a:latin typeface="ＭＳ Ｐゴシック" panose="020B0600070205080204" pitchFamily="34" charset="-128"/>
                <a:ea typeface="ＭＳ Ｐゴシック" panose="020B0600070205080204" pitchFamily="34" charset="-128"/>
                <a:cs typeface="Arial Unicode MS" panose="020B0604020202020204" pitchFamily="34" charset="-128"/>
              </a:rPr>
              <a:t>超対称性があると，重力まで含めた超統一の可能性</a:t>
            </a:r>
            <a:br>
              <a:rPr lang="ja-JP" altLang="en-US" sz="4540">
                <a:solidFill>
                  <a:schemeClr val="accent6"/>
                </a:solidFill>
                <a:latin typeface="ＭＳ Ｐゴシック" panose="020B0600070205080204" pitchFamily="34" charset="-128"/>
                <a:ea typeface="ＭＳ Ｐゴシック" panose="020B0600070205080204" pitchFamily="34" charset="-128"/>
                <a:cs typeface="Arial Unicode MS" panose="020B0604020202020204" pitchFamily="34" charset="-128"/>
              </a:rPr>
            </a:br>
            <a:r>
              <a:rPr lang="en-US" altLang="ja-JP" sz="4540" dirty="0">
                <a:solidFill>
                  <a:schemeClr val="accent6"/>
                </a:solidFill>
                <a:latin typeface="ＭＳ Ｐゴシック" panose="020B0600070205080204" pitchFamily="34" charset="-128"/>
                <a:ea typeface="ＭＳ Ｐゴシック" panose="020B0600070205080204" pitchFamily="34" charset="-128"/>
                <a:cs typeface="Arial Unicode MS" panose="020B0604020202020204" pitchFamily="34" charset="-128"/>
                <a:sym typeface="Wingdings" pitchFamily="2" charset="2"/>
              </a:rPr>
              <a:t> </a:t>
            </a:r>
            <a:r>
              <a:rPr lang="ja-JP" altLang="en-US" sz="4540">
                <a:solidFill>
                  <a:schemeClr val="accent6"/>
                </a:solidFill>
                <a:latin typeface="ＭＳ Ｐゴシック" panose="020B0600070205080204" pitchFamily="34" charset="-128"/>
                <a:ea typeface="ＭＳ Ｐゴシック" panose="020B0600070205080204" pitchFamily="34" charset="-128"/>
                <a:cs typeface="Arial Unicode MS" panose="020B0604020202020204" pitchFamily="34" charset="-128"/>
              </a:rPr>
              <a:t>宇宙開闢の解明へ向けた第一歩</a:t>
            </a:r>
          </a:p>
        </p:txBody>
      </p:sp>
    </p:spTree>
    <p:extLst>
      <p:ext uri="{BB962C8B-B14F-4D97-AF65-F5344CB8AC3E}">
        <p14:creationId xmlns:p14="http://schemas.microsoft.com/office/powerpoint/2010/main" val="1227665160"/>
      </p:ext>
    </p:extLst>
  </p:cSld>
  <p:clrMapOvr>
    <a:masterClrMapping/>
  </p:clrMapOvr>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プレゼンテーション">
      <a:majorFont>
        <a:latin typeface="Times"/>
        <a:ea typeface="Osaka"/>
        <a:cs typeface=""/>
      </a:majorFont>
      <a:minorFont>
        <a:latin typeface="Times"/>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4573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pitchFamily="18" charset="0"/>
            <a:ea typeface="Osaka"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4573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pitchFamily="18" charset="0"/>
            <a:ea typeface="Osaka" pitchFamily="1" charset="-128"/>
          </a:defRPr>
        </a:defPPr>
      </a:lstStyle>
    </a:lnDef>
  </a:objectDefaults>
  <a:extraClrSchemeLst>
    <a:extraClrScheme>
      <a:clrScheme name="新しいプレゼンテーショ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新しいプレゼンテーショ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新しいプレゼンテーショ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2670</TotalTime>
  <Words>160</Words>
  <Application>Microsoft Macintosh PowerPoint</Application>
  <PresentationFormat>ユーザー設定</PresentationFormat>
  <Paragraphs>45</Paragraphs>
  <Slides>1</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9" baseType="lpstr">
      <vt:lpstr>ＭＳ Ｐゴシック</vt:lpstr>
      <vt:lpstr>ＭＳ Ｐ明朝</vt:lpstr>
      <vt:lpstr>Osaka</vt:lpstr>
      <vt:lpstr>Arial</vt:lpstr>
      <vt:lpstr>Times</vt:lpstr>
      <vt:lpstr>Wingdings</vt:lpstr>
      <vt:lpstr>新しいプレゼンテーション</vt:lpstr>
      <vt:lpstr>数式</vt:lpstr>
      <vt:lpstr>超対称性</vt:lpstr>
    </vt:vector>
  </TitlesOfParts>
  <Company>KEK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アトラスシリコン半導体飛跡検出器：ATLAS Silicon-strip Tracking Detector</dc:title>
  <dc:creator>近藤敬比古</dc:creator>
  <cp:lastModifiedBy>Microsoft Office User</cp:lastModifiedBy>
  <cp:revision>246</cp:revision>
  <cp:lastPrinted>2012-08-29T05:28:08Z</cp:lastPrinted>
  <dcterms:modified xsi:type="dcterms:W3CDTF">2019-08-24T00:03:04Z</dcterms:modified>
</cp:coreProperties>
</file>