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77" r:id="rId2"/>
  </p:sldIdLst>
  <p:sldSz cx="30279975" cy="42808525"/>
  <p:notesSz cx="29605288" cy="42132250"/>
  <p:defaultTextStyle>
    <a:defPPr>
      <a:defRPr lang="ja-JP"/>
    </a:defPPr>
    <a:lvl1pPr algn="l" rtl="0" fontAlgn="base">
      <a:spcBef>
        <a:spcPct val="0"/>
      </a:spcBef>
      <a:spcAft>
        <a:spcPct val="0"/>
      </a:spcAft>
      <a:defRPr kumimoji="1" sz="3600" kern="1200">
        <a:solidFill>
          <a:schemeClr val="tx1"/>
        </a:solidFill>
        <a:latin typeface="Times" pitchFamily="18" charset="0"/>
        <a:ea typeface="Osaka" pitchFamily="1" charset="-128"/>
        <a:cs typeface="+mn-cs"/>
      </a:defRPr>
    </a:lvl1pPr>
    <a:lvl2pPr marL="1308904" algn="l" rtl="0" fontAlgn="base">
      <a:spcBef>
        <a:spcPct val="0"/>
      </a:spcBef>
      <a:spcAft>
        <a:spcPct val="0"/>
      </a:spcAft>
      <a:defRPr kumimoji="1" sz="3600" kern="1200">
        <a:solidFill>
          <a:schemeClr val="tx1"/>
        </a:solidFill>
        <a:latin typeface="Times" pitchFamily="18" charset="0"/>
        <a:ea typeface="Osaka" pitchFamily="1" charset="-128"/>
        <a:cs typeface="+mn-cs"/>
      </a:defRPr>
    </a:lvl2pPr>
    <a:lvl3pPr marL="2617805" algn="l" rtl="0" fontAlgn="base">
      <a:spcBef>
        <a:spcPct val="0"/>
      </a:spcBef>
      <a:spcAft>
        <a:spcPct val="0"/>
      </a:spcAft>
      <a:defRPr kumimoji="1" sz="3600" kern="1200">
        <a:solidFill>
          <a:schemeClr val="tx1"/>
        </a:solidFill>
        <a:latin typeface="Times" pitchFamily="18" charset="0"/>
        <a:ea typeface="Osaka" pitchFamily="1" charset="-128"/>
        <a:cs typeface="+mn-cs"/>
      </a:defRPr>
    </a:lvl3pPr>
    <a:lvl4pPr marL="3926709" algn="l" rtl="0" fontAlgn="base">
      <a:spcBef>
        <a:spcPct val="0"/>
      </a:spcBef>
      <a:spcAft>
        <a:spcPct val="0"/>
      </a:spcAft>
      <a:defRPr kumimoji="1" sz="3600" kern="1200">
        <a:solidFill>
          <a:schemeClr val="tx1"/>
        </a:solidFill>
        <a:latin typeface="Times" pitchFamily="18" charset="0"/>
        <a:ea typeface="Osaka" pitchFamily="1" charset="-128"/>
        <a:cs typeface="+mn-cs"/>
      </a:defRPr>
    </a:lvl4pPr>
    <a:lvl5pPr marL="5235617" algn="l" rtl="0" fontAlgn="base">
      <a:spcBef>
        <a:spcPct val="0"/>
      </a:spcBef>
      <a:spcAft>
        <a:spcPct val="0"/>
      </a:spcAft>
      <a:defRPr kumimoji="1" sz="3600" kern="1200">
        <a:solidFill>
          <a:schemeClr val="tx1"/>
        </a:solidFill>
        <a:latin typeface="Times" pitchFamily="18" charset="0"/>
        <a:ea typeface="Osaka" pitchFamily="1" charset="-128"/>
        <a:cs typeface="+mn-cs"/>
      </a:defRPr>
    </a:lvl5pPr>
    <a:lvl6pPr marL="6544521" algn="l" defTabSz="2617805" rtl="0" eaLnBrk="1" latinLnBrk="0" hangingPunct="1">
      <a:defRPr kumimoji="1" sz="3600" kern="1200">
        <a:solidFill>
          <a:schemeClr val="tx1"/>
        </a:solidFill>
        <a:latin typeface="Times" pitchFamily="18" charset="0"/>
        <a:ea typeface="Osaka" pitchFamily="1" charset="-128"/>
        <a:cs typeface="+mn-cs"/>
      </a:defRPr>
    </a:lvl6pPr>
    <a:lvl7pPr marL="7853422" algn="l" defTabSz="2617805" rtl="0" eaLnBrk="1" latinLnBrk="0" hangingPunct="1">
      <a:defRPr kumimoji="1" sz="3600" kern="1200">
        <a:solidFill>
          <a:schemeClr val="tx1"/>
        </a:solidFill>
        <a:latin typeface="Times" pitchFamily="18" charset="0"/>
        <a:ea typeface="Osaka" pitchFamily="1" charset="-128"/>
        <a:cs typeface="+mn-cs"/>
      </a:defRPr>
    </a:lvl7pPr>
    <a:lvl8pPr marL="9162326" algn="l" defTabSz="2617805" rtl="0" eaLnBrk="1" latinLnBrk="0" hangingPunct="1">
      <a:defRPr kumimoji="1" sz="3600" kern="1200">
        <a:solidFill>
          <a:schemeClr val="tx1"/>
        </a:solidFill>
        <a:latin typeface="Times" pitchFamily="18" charset="0"/>
        <a:ea typeface="Osaka" pitchFamily="1" charset="-128"/>
        <a:cs typeface="+mn-cs"/>
      </a:defRPr>
    </a:lvl8pPr>
    <a:lvl9pPr marL="10471231" algn="l" defTabSz="2617805" rtl="0" eaLnBrk="1" latinLnBrk="0" hangingPunct="1">
      <a:defRPr kumimoji="1" sz="3600" kern="1200">
        <a:solidFill>
          <a:schemeClr val="tx1"/>
        </a:solidFill>
        <a:latin typeface="Times" pitchFamily="18" charset="0"/>
        <a:ea typeface="Osaka" pitchFamily="1" charset="-128"/>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99CCFF"/>
    <a:srgbClr val="FFCC99"/>
    <a:srgbClr val="CCFFFF"/>
    <a:srgbClr val="CCFFCC"/>
    <a:srgbClr val="FFCCFF"/>
    <a:srgbClr val="CCECFF"/>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73" autoAdjust="0"/>
    <p:restoredTop sz="95701" autoAdjust="0"/>
  </p:normalViewPr>
  <p:slideViewPr>
    <p:cSldViewPr>
      <p:cViewPr varScale="1">
        <p:scale>
          <a:sx n="16" d="100"/>
          <a:sy n="16" d="100"/>
        </p:scale>
        <p:origin x="2448" y="344"/>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12834929" cy="2262379"/>
          </a:xfrm>
          <a:prstGeom prst="rect">
            <a:avLst/>
          </a:prstGeom>
          <a:noFill/>
          <a:ln w="9525">
            <a:noFill/>
            <a:miter lim="800000"/>
            <a:headEnd/>
            <a:tailEnd/>
          </a:ln>
          <a:effectLst/>
        </p:spPr>
        <p:txBody>
          <a:bodyPr vert="horz" wrap="square" lIns="396905" tIns="198454" rIns="396905" bIns="198454" numCol="1" anchor="t" anchorCtr="0" compatLnSpc="1">
            <a:prstTxWarp prst="textNoShape">
              <a:avLst/>
            </a:prstTxWarp>
          </a:bodyPr>
          <a:lstStyle>
            <a:lvl1pPr defTabSz="3973961">
              <a:defRPr sz="5500"/>
            </a:lvl1pPr>
          </a:lstStyle>
          <a:p>
            <a:pPr>
              <a:defRPr/>
            </a:pPr>
            <a:endParaRPr lang="en-US" altLang="ja-JP"/>
          </a:p>
        </p:txBody>
      </p:sp>
      <p:sp>
        <p:nvSpPr>
          <p:cNvPr id="19459" name="Rectangle 3"/>
          <p:cNvSpPr>
            <a:spLocks noGrp="1" noChangeArrowheads="1"/>
          </p:cNvSpPr>
          <p:nvPr>
            <p:ph type="dt" sz="quarter" idx="1"/>
          </p:nvPr>
        </p:nvSpPr>
        <p:spPr bwMode="auto">
          <a:xfrm>
            <a:off x="16784137" y="0"/>
            <a:ext cx="12834926" cy="2262379"/>
          </a:xfrm>
          <a:prstGeom prst="rect">
            <a:avLst/>
          </a:prstGeom>
          <a:noFill/>
          <a:ln w="9525">
            <a:noFill/>
            <a:miter lim="800000"/>
            <a:headEnd/>
            <a:tailEnd/>
          </a:ln>
          <a:effectLst/>
        </p:spPr>
        <p:txBody>
          <a:bodyPr vert="horz" wrap="square" lIns="396905" tIns="198454" rIns="396905" bIns="198454" numCol="1" anchor="t" anchorCtr="0" compatLnSpc="1">
            <a:prstTxWarp prst="textNoShape">
              <a:avLst/>
            </a:prstTxWarp>
          </a:bodyPr>
          <a:lstStyle>
            <a:lvl1pPr algn="r" defTabSz="3973961">
              <a:defRPr sz="5500"/>
            </a:lvl1pPr>
          </a:lstStyle>
          <a:p>
            <a:pPr>
              <a:defRPr/>
            </a:pPr>
            <a:endParaRPr lang="en-US" altLang="ja-JP"/>
          </a:p>
        </p:txBody>
      </p:sp>
      <p:sp>
        <p:nvSpPr>
          <p:cNvPr id="19460" name="Rectangle 4"/>
          <p:cNvSpPr>
            <a:spLocks noGrp="1" noChangeArrowheads="1"/>
          </p:cNvSpPr>
          <p:nvPr>
            <p:ph type="ftr" sz="quarter" idx="2"/>
          </p:nvPr>
        </p:nvSpPr>
        <p:spPr bwMode="auto">
          <a:xfrm>
            <a:off x="1" y="40034077"/>
            <a:ext cx="12834929" cy="1943092"/>
          </a:xfrm>
          <a:prstGeom prst="rect">
            <a:avLst/>
          </a:prstGeom>
          <a:noFill/>
          <a:ln w="9525">
            <a:noFill/>
            <a:miter lim="800000"/>
            <a:headEnd/>
            <a:tailEnd/>
          </a:ln>
          <a:effectLst/>
        </p:spPr>
        <p:txBody>
          <a:bodyPr vert="horz" wrap="square" lIns="396905" tIns="198454" rIns="396905" bIns="198454" numCol="1" anchor="b" anchorCtr="0" compatLnSpc="1">
            <a:prstTxWarp prst="textNoShape">
              <a:avLst/>
            </a:prstTxWarp>
          </a:bodyPr>
          <a:lstStyle>
            <a:lvl1pPr defTabSz="3973961">
              <a:defRPr sz="5500"/>
            </a:lvl1pPr>
          </a:lstStyle>
          <a:p>
            <a:pPr>
              <a:defRPr/>
            </a:pPr>
            <a:endParaRPr lang="en-US" altLang="ja-JP"/>
          </a:p>
        </p:txBody>
      </p:sp>
      <p:sp>
        <p:nvSpPr>
          <p:cNvPr id="19461" name="Rectangle 5"/>
          <p:cNvSpPr>
            <a:spLocks noGrp="1" noChangeArrowheads="1"/>
          </p:cNvSpPr>
          <p:nvPr>
            <p:ph type="sldNum" sz="quarter" idx="3"/>
          </p:nvPr>
        </p:nvSpPr>
        <p:spPr bwMode="auto">
          <a:xfrm>
            <a:off x="16784137" y="40034077"/>
            <a:ext cx="12834926" cy="1943092"/>
          </a:xfrm>
          <a:prstGeom prst="rect">
            <a:avLst/>
          </a:prstGeom>
          <a:noFill/>
          <a:ln w="9525">
            <a:noFill/>
            <a:miter lim="800000"/>
            <a:headEnd/>
            <a:tailEnd/>
          </a:ln>
          <a:effectLst/>
        </p:spPr>
        <p:txBody>
          <a:bodyPr vert="horz" wrap="square" lIns="396905" tIns="198454" rIns="396905" bIns="198454" numCol="1" anchor="b" anchorCtr="0" compatLnSpc="1">
            <a:prstTxWarp prst="textNoShape">
              <a:avLst/>
            </a:prstTxWarp>
          </a:bodyPr>
          <a:lstStyle>
            <a:lvl1pPr algn="r" defTabSz="3973961">
              <a:defRPr sz="5500"/>
            </a:lvl1pPr>
          </a:lstStyle>
          <a:p>
            <a:pPr>
              <a:defRPr/>
            </a:pPr>
            <a:fld id="{65AD64D2-C2C1-47C6-981D-27F7AA40CDC4}" type="slidenum">
              <a:rPr lang="en-US" altLang="ja-JP"/>
              <a:pPr>
                <a:defRPr/>
              </a:pPr>
              <a:t>‹#›</a:t>
            </a:fld>
            <a:endParaRPr lang="en-US" altLang="ja-JP"/>
          </a:p>
        </p:txBody>
      </p:sp>
    </p:spTree>
    <p:extLst>
      <p:ext uri="{BB962C8B-B14F-4D97-AF65-F5344CB8AC3E}">
        <p14:creationId xmlns:p14="http://schemas.microsoft.com/office/powerpoint/2010/main" val="141126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0"/>
            <a:ext cx="12830335" cy="2102737"/>
          </a:xfrm>
          <a:prstGeom prst="rect">
            <a:avLst/>
          </a:prstGeom>
          <a:noFill/>
          <a:ln w="9525">
            <a:noFill/>
            <a:miter lim="800000"/>
            <a:headEnd/>
            <a:tailEnd/>
          </a:ln>
          <a:effectLst/>
        </p:spPr>
        <p:txBody>
          <a:bodyPr vert="horz" wrap="square" lIns="396905" tIns="198454" rIns="396905" bIns="198454" numCol="1" anchor="t" anchorCtr="0" compatLnSpc="1">
            <a:prstTxWarp prst="textNoShape">
              <a:avLst/>
            </a:prstTxWarp>
          </a:bodyPr>
          <a:lstStyle>
            <a:lvl1pPr defTabSz="3973961">
              <a:defRPr sz="5500"/>
            </a:lvl1pPr>
          </a:lstStyle>
          <a:p>
            <a:pPr>
              <a:defRPr/>
            </a:pPr>
            <a:endParaRPr lang="en-US" altLang="ja-JP"/>
          </a:p>
        </p:txBody>
      </p:sp>
      <p:sp>
        <p:nvSpPr>
          <p:cNvPr id="7171" name="Rectangle 3"/>
          <p:cNvSpPr>
            <a:spLocks noGrp="1" noChangeArrowheads="1"/>
          </p:cNvSpPr>
          <p:nvPr>
            <p:ph type="dt" idx="1"/>
          </p:nvPr>
        </p:nvSpPr>
        <p:spPr bwMode="auto">
          <a:xfrm>
            <a:off x="16774954" y="0"/>
            <a:ext cx="12830335" cy="2102737"/>
          </a:xfrm>
          <a:prstGeom prst="rect">
            <a:avLst/>
          </a:prstGeom>
          <a:noFill/>
          <a:ln w="9525">
            <a:noFill/>
            <a:miter lim="800000"/>
            <a:headEnd/>
            <a:tailEnd/>
          </a:ln>
          <a:effectLst/>
        </p:spPr>
        <p:txBody>
          <a:bodyPr vert="horz" wrap="square" lIns="396905" tIns="198454" rIns="396905" bIns="198454" numCol="1" anchor="t" anchorCtr="0" compatLnSpc="1">
            <a:prstTxWarp prst="textNoShape">
              <a:avLst/>
            </a:prstTxWarp>
          </a:bodyPr>
          <a:lstStyle>
            <a:lvl1pPr algn="r" defTabSz="3973961">
              <a:defRPr sz="5500"/>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220200" y="3160713"/>
            <a:ext cx="11172825" cy="157956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3953803" y="20010198"/>
            <a:ext cx="21697684" cy="18961107"/>
          </a:xfrm>
          <a:prstGeom prst="rect">
            <a:avLst/>
          </a:prstGeom>
          <a:noFill/>
          <a:ln w="9525">
            <a:noFill/>
            <a:miter lim="800000"/>
            <a:headEnd/>
            <a:tailEnd/>
          </a:ln>
          <a:effectLst/>
        </p:spPr>
        <p:txBody>
          <a:bodyPr vert="horz" wrap="square" lIns="396905" tIns="198454" rIns="396905" bIns="198454"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174" name="Rectangle 6"/>
          <p:cNvSpPr>
            <a:spLocks noGrp="1" noChangeArrowheads="1"/>
          </p:cNvSpPr>
          <p:nvPr>
            <p:ph type="ftr" sz="quarter" idx="4"/>
          </p:nvPr>
        </p:nvSpPr>
        <p:spPr bwMode="auto">
          <a:xfrm>
            <a:off x="2" y="40029513"/>
            <a:ext cx="12830335" cy="2102737"/>
          </a:xfrm>
          <a:prstGeom prst="rect">
            <a:avLst/>
          </a:prstGeom>
          <a:noFill/>
          <a:ln w="9525">
            <a:noFill/>
            <a:miter lim="800000"/>
            <a:headEnd/>
            <a:tailEnd/>
          </a:ln>
          <a:effectLst/>
        </p:spPr>
        <p:txBody>
          <a:bodyPr vert="horz" wrap="square" lIns="396905" tIns="198454" rIns="396905" bIns="198454" numCol="1" anchor="b" anchorCtr="0" compatLnSpc="1">
            <a:prstTxWarp prst="textNoShape">
              <a:avLst/>
            </a:prstTxWarp>
          </a:bodyPr>
          <a:lstStyle>
            <a:lvl1pPr defTabSz="3973961">
              <a:defRPr sz="5500"/>
            </a:lvl1pPr>
          </a:lstStyle>
          <a:p>
            <a:pPr>
              <a:defRPr/>
            </a:pPr>
            <a:endParaRPr lang="en-US" altLang="ja-JP"/>
          </a:p>
        </p:txBody>
      </p:sp>
      <p:sp>
        <p:nvSpPr>
          <p:cNvPr id="7175" name="Rectangle 7"/>
          <p:cNvSpPr>
            <a:spLocks noGrp="1" noChangeArrowheads="1"/>
          </p:cNvSpPr>
          <p:nvPr>
            <p:ph type="sldNum" sz="quarter" idx="5"/>
          </p:nvPr>
        </p:nvSpPr>
        <p:spPr bwMode="auto">
          <a:xfrm>
            <a:off x="16774954" y="40029513"/>
            <a:ext cx="12830335" cy="2102737"/>
          </a:xfrm>
          <a:prstGeom prst="rect">
            <a:avLst/>
          </a:prstGeom>
          <a:noFill/>
          <a:ln w="9525">
            <a:noFill/>
            <a:miter lim="800000"/>
            <a:headEnd/>
            <a:tailEnd/>
          </a:ln>
          <a:effectLst/>
        </p:spPr>
        <p:txBody>
          <a:bodyPr vert="horz" wrap="square" lIns="396905" tIns="198454" rIns="396905" bIns="198454" numCol="1" anchor="b" anchorCtr="0" compatLnSpc="1">
            <a:prstTxWarp prst="textNoShape">
              <a:avLst/>
            </a:prstTxWarp>
          </a:bodyPr>
          <a:lstStyle>
            <a:lvl1pPr algn="r" defTabSz="3973961">
              <a:defRPr sz="5500"/>
            </a:lvl1pPr>
          </a:lstStyle>
          <a:p>
            <a:pPr>
              <a:defRPr/>
            </a:pPr>
            <a:fld id="{6D13B9D4-65A6-4338-8804-20E3851ACE11}" type="slidenum">
              <a:rPr lang="en-US" altLang="ja-JP"/>
              <a:pPr>
                <a:defRPr/>
              </a:pPr>
              <a:t>‹#›</a:t>
            </a:fld>
            <a:endParaRPr lang="en-US" altLang="ja-JP"/>
          </a:p>
        </p:txBody>
      </p:sp>
    </p:spTree>
    <p:extLst>
      <p:ext uri="{BB962C8B-B14F-4D97-AF65-F5344CB8AC3E}">
        <p14:creationId xmlns:p14="http://schemas.microsoft.com/office/powerpoint/2010/main" val="1488898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1pPr>
    <a:lvl2pPr marL="1308904"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2pPr>
    <a:lvl3pPr marL="2617805"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3pPr>
    <a:lvl4pPr marL="3926709"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4pPr>
    <a:lvl5pPr marL="5235617" algn="l" rtl="0" eaLnBrk="0" fontAlgn="base" hangingPunct="0">
      <a:spcBef>
        <a:spcPct val="30000"/>
      </a:spcBef>
      <a:spcAft>
        <a:spcPct val="0"/>
      </a:spcAft>
      <a:defRPr kumimoji="1" sz="3600" kern="1200">
        <a:solidFill>
          <a:schemeClr val="tx1"/>
        </a:solidFill>
        <a:latin typeface="Times" pitchFamily="18" charset="0"/>
        <a:ea typeface="Osaka" pitchFamily="1" charset="-128"/>
        <a:cs typeface="+mn-cs"/>
      </a:defRPr>
    </a:lvl5pPr>
    <a:lvl6pPr marL="6544521" algn="l" defTabSz="2617805" rtl="0" eaLnBrk="1" latinLnBrk="0" hangingPunct="1">
      <a:defRPr kumimoji="1" sz="3600" kern="1200">
        <a:solidFill>
          <a:schemeClr val="tx1"/>
        </a:solidFill>
        <a:latin typeface="+mn-lt"/>
        <a:ea typeface="+mn-ea"/>
        <a:cs typeface="+mn-cs"/>
      </a:defRPr>
    </a:lvl6pPr>
    <a:lvl7pPr marL="7853422" algn="l" defTabSz="2617805" rtl="0" eaLnBrk="1" latinLnBrk="0" hangingPunct="1">
      <a:defRPr kumimoji="1" sz="3600" kern="1200">
        <a:solidFill>
          <a:schemeClr val="tx1"/>
        </a:solidFill>
        <a:latin typeface="+mn-lt"/>
        <a:ea typeface="+mn-ea"/>
        <a:cs typeface="+mn-cs"/>
      </a:defRPr>
    </a:lvl7pPr>
    <a:lvl8pPr marL="9162326" algn="l" defTabSz="2617805" rtl="0" eaLnBrk="1" latinLnBrk="0" hangingPunct="1">
      <a:defRPr kumimoji="1" sz="3600" kern="1200">
        <a:solidFill>
          <a:schemeClr val="tx1"/>
        </a:solidFill>
        <a:latin typeface="+mn-lt"/>
        <a:ea typeface="+mn-ea"/>
        <a:cs typeface="+mn-cs"/>
      </a:defRPr>
    </a:lvl8pPr>
    <a:lvl9pPr marL="10471231" algn="l" defTabSz="2617805" rtl="0" eaLnBrk="1" latinLnBrk="0" hangingPunct="1">
      <a:defRPr kumimoji="1" sz="3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スライド イメージ プレースホルダ 1">
            <a:extLst>
              <a:ext uri="{FF2B5EF4-FFF2-40B4-BE49-F238E27FC236}">
                <a16:creationId xmlns:a16="http://schemas.microsoft.com/office/drawing/2014/main" id="{D9391ED1-E310-6443-8778-BBE3B098111D}"/>
              </a:ext>
            </a:extLst>
          </p:cNvPr>
          <p:cNvSpPr>
            <a:spLocks noGrp="1" noRot="1" noChangeAspect="1" noChangeArrowheads="1" noTextEdit="1"/>
          </p:cNvSpPr>
          <p:nvPr>
            <p:ph type="sldImg"/>
          </p:nvPr>
        </p:nvSpPr>
        <p:spPr>
          <a:ln/>
        </p:spPr>
      </p:sp>
      <p:sp>
        <p:nvSpPr>
          <p:cNvPr id="16386" name="ノート プレースホルダ 2">
            <a:extLst>
              <a:ext uri="{FF2B5EF4-FFF2-40B4-BE49-F238E27FC236}">
                <a16:creationId xmlns:a16="http://schemas.microsoft.com/office/drawing/2014/main" id="{BE659B9E-1230-3540-BCD0-B8D760D2BD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Times" pitchFamily="2" charset="0"/>
            </a:endParaRPr>
          </a:p>
        </p:txBody>
      </p:sp>
      <p:sp>
        <p:nvSpPr>
          <p:cNvPr id="16387" name="スライド番号プレースホルダ 3">
            <a:extLst>
              <a:ext uri="{FF2B5EF4-FFF2-40B4-BE49-F238E27FC236}">
                <a16:creationId xmlns:a16="http://schemas.microsoft.com/office/drawing/2014/main" id="{E215848B-3F08-2F4E-9D86-1D154C1F87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352550">
              <a:defRPr kumimoji="1" sz="3400">
                <a:solidFill>
                  <a:schemeClr val="tx1"/>
                </a:solidFill>
                <a:latin typeface="Times" pitchFamily="2" charset="0"/>
                <a:ea typeface="Osaka" panose="020B0600000000000000" pitchFamily="1" charset="-128"/>
              </a:defRPr>
            </a:lvl1pPr>
            <a:lvl2pPr marL="742950" indent="-285750" defTabSz="1352550">
              <a:defRPr kumimoji="1" sz="3400">
                <a:solidFill>
                  <a:schemeClr val="tx1"/>
                </a:solidFill>
                <a:latin typeface="Times" pitchFamily="2" charset="0"/>
                <a:ea typeface="Osaka" panose="020B0600000000000000" pitchFamily="1" charset="-128"/>
              </a:defRPr>
            </a:lvl2pPr>
            <a:lvl3pPr marL="1143000" indent="-228600" defTabSz="1352550">
              <a:defRPr kumimoji="1" sz="3400">
                <a:solidFill>
                  <a:schemeClr val="tx1"/>
                </a:solidFill>
                <a:latin typeface="Times" pitchFamily="2" charset="0"/>
                <a:ea typeface="Osaka" panose="020B0600000000000000" pitchFamily="1" charset="-128"/>
              </a:defRPr>
            </a:lvl3pPr>
            <a:lvl4pPr marL="1600200" indent="-228600" defTabSz="1352550">
              <a:defRPr kumimoji="1" sz="3400">
                <a:solidFill>
                  <a:schemeClr val="tx1"/>
                </a:solidFill>
                <a:latin typeface="Times" pitchFamily="2" charset="0"/>
                <a:ea typeface="Osaka" panose="020B0600000000000000" pitchFamily="1" charset="-128"/>
              </a:defRPr>
            </a:lvl4pPr>
            <a:lvl5pPr marL="2057400" indent="-228600" defTabSz="1352550">
              <a:defRPr kumimoji="1" sz="3400">
                <a:solidFill>
                  <a:schemeClr val="tx1"/>
                </a:solidFill>
                <a:latin typeface="Times" pitchFamily="2" charset="0"/>
                <a:ea typeface="Osaka" panose="020B0600000000000000" pitchFamily="1" charset="-128"/>
              </a:defRPr>
            </a:lvl5pPr>
            <a:lvl6pPr marL="2514600" indent="-228600" defTabSz="135255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6pPr>
            <a:lvl7pPr marL="2971800" indent="-228600" defTabSz="135255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7pPr>
            <a:lvl8pPr marL="3429000" indent="-228600" defTabSz="135255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8pPr>
            <a:lvl9pPr marL="3886200" indent="-228600" defTabSz="135255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9pPr>
          </a:lstStyle>
          <a:p>
            <a:fld id="{75AAF0FD-5D3A-B141-82A6-6C1907E4B42A}" type="slidenum">
              <a:rPr lang="en-US" altLang="ja-JP" sz="1900" smtClean="0"/>
              <a:pPr/>
              <a:t>1</a:t>
            </a:fld>
            <a:endParaRPr lang="en-US" altLang="ja-JP" sz="1900"/>
          </a:p>
        </p:txBody>
      </p:sp>
    </p:spTree>
    <p:extLst>
      <p:ext uri="{BB962C8B-B14F-4D97-AF65-F5344CB8AC3E}">
        <p14:creationId xmlns:p14="http://schemas.microsoft.com/office/powerpoint/2010/main" val="104382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269734" y="13297987"/>
            <a:ext cx="25740508" cy="9176151"/>
          </a:xfrm>
        </p:spPr>
        <p:txBody>
          <a:bodyPr/>
          <a:lstStyle/>
          <a:p>
            <a:r>
              <a:rPr lang="ja-JP" altLang="en-US"/>
              <a:t>マスタ タイトルの書式設定</a:t>
            </a:r>
          </a:p>
        </p:txBody>
      </p:sp>
      <p:sp>
        <p:nvSpPr>
          <p:cNvPr id="3" name="サブタイトル 2"/>
          <p:cNvSpPr>
            <a:spLocks noGrp="1"/>
          </p:cNvSpPr>
          <p:nvPr>
            <p:ph type="subTitle" idx="1"/>
          </p:nvPr>
        </p:nvSpPr>
        <p:spPr>
          <a:xfrm>
            <a:off x="4544076" y="24258022"/>
            <a:ext cx="21191835" cy="10942006"/>
          </a:xfrm>
        </p:spPr>
        <p:txBody>
          <a:bodyPr/>
          <a:lstStyle>
            <a:lvl1pPr marL="0" indent="0" algn="ctr">
              <a:buNone/>
              <a:defRPr/>
            </a:lvl1pPr>
            <a:lvl2pPr marL="1308904" indent="0" algn="ctr">
              <a:buNone/>
              <a:defRPr/>
            </a:lvl2pPr>
            <a:lvl3pPr marL="2617805" indent="0" algn="ctr">
              <a:buNone/>
              <a:defRPr/>
            </a:lvl3pPr>
            <a:lvl4pPr marL="3926709" indent="0" algn="ctr">
              <a:buNone/>
              <a:defRPr/>
            </a:lvl4pPr>
            <a:lvl5pPr marL="5235617" indent="0" algn="ctr">
              <a:buNone/>
              <a:defRPr/>
            </a:lvl5pPr>
            <a:lvl6pPr marL="6544521" indent="0" algn="ctr">
              <a:buNone/>
              <a:defRPr/>
            </a:lvl6pPr>
            <a:lvl7pPr marL="7853422" indent="0" algn="ctr">
              <a:buNone/>
              <a:defRPr/>
            </a:lvl7pPr>
            <a:lvl8pPr marL="9162326" indent="0" algn="ctr">
              <a:buNone/>
              <a:defRPr/>
            </a:lvl8pPr>
            <a:lvl9pPr marL="10471231"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E25F45D-A1BE-4723-9906-C8C9E2DE791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4E41352-1046-4D45-B68E-D11A44073080}"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21573970" y="3806511"/>
            <a:ext cx="6431675" cy="34245018"/>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274335" y="3806511"/>
            <a:ext cx="18857651" cy="34245018"/>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ABD7EC2-AF4A-4185-B732-147B7EA5A1F3}"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8E881A0-8491-4AB8-889C-6E0163699593}"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394044" y="27510441"/>
            <a:ext cx="25735907" cy="8500440"/>
          </a:xfrm>
        </p:spPr>
        <p:txBody>
          <a:bodyPr anchor="t"/>
          <a:lstStyle>
            <a:lvl1pPr algn="l">
              <a:defRPr sz="11400" b="1" cap="all"/>
            </a:lvl1pPr>
          </a:lstStyle>
          <a:p>
            <a:r>
              <a:rPr lang="ja-JP" altLang="en-US"/>
              <a:t>マスタ タイトルの書式設定</a:t>
            </a:r>
          </a:p>
        </p:txBody>
      </p:sp>
      <p:sp>
        <p:nvSpPr>
          <p:cNvPr id="3" name="テキスト プレースホルダ 2"/>
          <p:cNvSpPr>
            <a:spLocks noGrp="1"/>
          </p:cNvSpPr>
          <p:nvPr>
            <p:ph type="body" idx="1"/>
          </p:nvPr>
        </p:nvSpPr>
        <p:spPr>
          <a:xfrm>
            <a:off x="2394044" y="18145090"/>
            <a:ext cx="25735907" cy="9365351"/>
          </a:xfrm>
        </p:spPr>
        <p:txBody>
          <a:bodyPr anchor="b"/>
          <a:lstStyle>
            <a:lvl1pPr marL="0" indent="0">
              <a:buNone/>
              <a:defRPr sz="5900"/>
            </a:lvl1pPr>
            <a:lvl2pPr marL="1308904" indent="0">
              <a:buNone/>
              <a:defRPr sz="5200"/>
            </a:lvl2pPr>
            <a:lvl3pPr marL="2617805" indent="0">
              <a:buNone/>
              <a:defRPr sz="4600"/>
            </a:lvl3pPr>
            <a:lvl4pPr marL="3926709" indent="0">
              <a:buNone/>
              <a:defRPr sz="3900"/>
            </a:lvl4pPr>
            <a:lvl5pPr marL="5235617" indent="0">
              <a:buNone/>
              <a:defRPr sz="3900"/>
            </a:lvl5pPr>
            <a:lvl6pPr marL="6544521" indent="0">
              <a:buNone/>
              <a:defRPr sz="3900"/>
            </a:lvl6pPr>
            <a:lvl7pPr marL="7853422" indent="0">
              <a:buNone/>
              <a:defRPr sz="3900"/>
            </a:lvl7pPr>
            <a:lvl8pPr marL="9162326" indent="0">
              <a:buNone/>
              <a:defRPr sz="3900"/>
            </a:lvl8pPr>
            <a:lvl9pPr marL="10471231" indent="0">
              <a:buNone/>
              <a:defRPr sz="39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CB3B91-87CA-4FDA-857D-D1342DE213C3}"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2274338" y="12365514"/>
            <a:ext cx="12642359" cy="25686015"/>
          </a:xfrm>
        </p:spPr>
        <p:txBody>
          <a:bodyPr/>
          <a:lstStyle>
            <a:lvl1pPr>
              <a:defRPr sz="8200"/>
            </a:lvl1pPr>
            <a:lvl2pPr>
              <a:defRPr sz="6900"/>
            </a:lvl2pPr>
            <a:lvl3pPr>
              <a:defRPr sz="5900"/>
            </a:lvl3pPr>
            <a:lvl4pPr>
              <a:defRPr sz="5200"/>
            </a:lvl4pPr>
            <a:lvl5pPr>
              <a:defRPr sz="5200"/>
            </a:lvl5pPr>
            <a:lvl6pPr>
              <a:defRPr sz="5200"/>
            </a:lvl6pPr>
            <a:lvl7pPr>
              <a:defRPr sz="5200"/>
            </a:lvl7pPr>
            <a:lvl8pPr>
              <a:defRPr sz="5200"/>
            </a:lvl8pPr>
            <a:lvl9pPr>
              <a:defRPr sz="5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15358678" y="12365514"/>
            <a:ext cx="12646967" cy="25686015"/>
          </a:xfrm>
        </p:spPr>
        <p:txBody>
          <a:bodyPr/>
          <a:lstStyle>
            <a:lvl1pPr>
              <a:defRPr sz="8200"/>
            </a:lvl1pPr>
            <a:lvl2pPr>
              <a:defRPr sz="6900"/>
            </a:lvl2pPr>
            <a:lvl3pPr>
              <a:defRPr sz="5900"/>
            </a:lvl3pPr>
            <a:lvl4pPr>
              <a:defRPr sz="5200"/>
            </a:lvl4pPr>
            <a:lvl5pPr>
              <a:defRPr sz="5200"/>
            </a:lvl5pPr>
            <a:lvl6pPr>
              <a:defRPr sz="5200"/>
            </a:lvl6pPr>
            <a:lvl7pPr>
              <a:defRPr sz="5200"/>
            </a:lvl7pPr>
            <a:lvl8pPr>
              <a:defRPr sz="5200"/>
            </a:lvl8pPr>
            <a:lvl9pPr>
              <a:defRPr sz="52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4460F09-4EDC-447A-AAE4-783F1BD30645}"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514697" y="1716312"/>
            <a:ext cx="27250593" cy="7130999"/>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1514697" y="9581582"/>
            <a:ext cx="13378989" cy="3995700"/>
          </a:xfrm>
        </p:spPr>
        <p:txBody>
          <a:bodyPr anchor="b"/>
          <a:lstStyle>
            <a:lvl1pPr marL="0" indent="0">
              <a:buNone/>
              <a:defRPr sz="6900" b="1"/>
            </a:lvl1pPr>
            <a:lvl2pPr marL="1308904" indent="0">
              <a:buNone/>
              <a:defRPr sz="5900" b="1"/>
            </a:lvl2pPr>
            <a:lvl3pPr marL="2617805" indent="0">
              <a:buNone/>
              <a:defRPr sz="5200" b="1"/>
            </a:lvl3pPr>
            <a:lvl4pPr marL="3926709" indent="0">
              <a:buNone/>
              <a:defRPr sz="4600" b="1"/>
            </a:lvl4pPr>
            <a:lvl5pPr marL="5235617" indent="0">
              <a:buNone/>
              <a:defRPr sz="4600" b="1"/>
            </a:lvl5pPr>
            <a:lvl6pPr marL="6544521" indent="0">
              <a:buNone/>
              <a:defRPr sz="4600" b="1"/>
            </a:lvl6pPr>
            <a:lvl7pPr marL="7853422" indent="0">
              <a:buNone/>
              <a:defRPr sz="4600" b="1"/>
            </a:lvl7pPr>
            <a:lvl8pPr marL="9162326" indent="0">
              <a:buNone/>
              <a:defRPr sz="4600" b="1"/>
            </a:lvl8pPr>
            <a:lvl9pPr marL="10471231" indent="0">
              <a:buNone/>
              <a:defRPr sz="4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1514697" y="13577282"/>
            <a:ext cx="13378989" cy="24663440"/>
          </a:xfrm>
        </p:spPr>
        <p:txBody>
          <a:bodyPr/>
          <a:lstStyle>
            <a:lvl1pPr>
              <a:defRPr sz="6900"/>
            </a:lvl1pPr>
            <a:lvl2pPr>
              <a:defRPr sz="5900"/>
            </a:lvl2pPr>
            <a:lvl3pPr>
              <a:defRPr sz="5200"/>
            </a:lvl3pPr>
            <a:lvl4pPr>
              <a:defRPr sz="4600"/>
            </a:lvl4pPr>
            <a:lvl5pPr>
              <a:defRPr sz="4600"/>
            </a:lvl5pPr>
            <a:lvl6pPr>
              <a:defRPr sz="4600"/>
            </a:lvl6pPr>
            <a:lvl7pPr>
              <a:defRPr sz="4600"/>
            </a:lvl7pPr>
            <a:lvl8pPr>
              <a:defRPr sz="4600"/>
            </a:lvl8pPr>
            <a:lvl9pPr>
              <a:defRPr sz="4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15381696" y="9581582"/>
            <a:ext cx="13383590" cy="3995700"/>
          </a:xfrm>
        </p:spPr>
        <p:txBody>
          <a:bodyPr anchor="b"/>
          <a:lstStyle>
            <a:lvl1pPr marL="0" indent="0">
              <a:buNone/>
              <a:defRPr sz="6900" b="1"/>
            </a:lvl1pPr>
            <a:lvl2pPr marL="1308904" indent="0">
              <a:buNone/>
              <a:defRPr sz="5900" b="1"/>
            </a:lvl2pPr>
            <a:lvl3pPr marL="2617805" indent="0">
              <a:buNone/>
              <a:defRPr sz="5200" b="1"/>
            </a:lvl3pPr>
            <a:lvl4pPr marL="3926709" indent="0">
              <a:buNone/>
              <a:defRPr sz="4600" b="1"/>
            </a:lvl4pPr>
            <a:lvl5pPr marL="5235617" indent="0">
              <a:buNone/>
              <a:defRPr sz="4600" b="1"/>
            </a:lvl5pPr>
            <a:lvl6pPr marL="6544521" indent="0">
              <a:buNone/>
              <a:defRPr sz="4600" b="1"/>
            </a:lvl6pPr>
            <a:lvl7pPr marL="7853422" indent="0">
              <a:buNone/>
              <a:defRPr sz="4600" b="1"/>
            </a:lvl7pPr>
            <a:lvl8pPr marL="9162326" indent="0">
              <a:buNone/>
              <a:defRPr sz="4600" b="1"/>
            </a:lvl8pPr>
            <a:lvl9pPr marL="10471231" indent="0">
              <a:buNone/>
              <a:defRPr sz="4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15381696" y="13577282"/>
            <a:ext cx="13383590" cy="24663440"/>
          </a:xfrm>
        </p:spPr>
        <p:txBody>
          <a:bodyPr/>
          <a:lstStyle>
            <a:lvl1pPr>
              <a:defRPr sz="6900"/>
            </a:lvl1pPr>
            <a:lvl2pPr>
              <a:defRPr sz="5900"/>
            </a:lvl2pPr>
            <a:lvl3pPr>
              <a:defRPr sz="5200"/>
            </a:lvl3pPr>
            <a:lvl4pPr>
              <a:defRPr sz="4600"/>
            </a:lvl4pPr>
            <a:lvl5pPr>
              <a:defRPr sz="4600"/>
            </a:lvl5pPr>
            <a:lvl6pPr>
              <a:defRPr sz="4600"/>
            </a:lvl6pPr>
            <a:lvl7pPr>
              <a:defRPr sz="4600"/>
            </a:lvl7pPr>
            <a:lvl8pPr>
              <a:defRPr sz="4600"/>
            </a:lvl8pPr>
            <a:lvl9pPr>
              <a:defRPr sz="4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170C714-E38B-4868-8A06-7E5774B0038F}"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14634AF-69E6-4A80-BEBC-BE1117317E11}"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F2DD5F30-BB42-4856-9D45-7989A776F1A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14692" y="1702792"/>
            <a:ext cx="9962879" cy="7257134"/>
          </a:xfrm>
        </p:spPr>
        <p:txBody>
          <a:bodyPr anchor="b"/>
          <a:lstStyle>
            <a:lvl1pPr algn="l">
              <a:defRPr sz="5900" b="1"/>
            </a:lvl1pPr>
          </a:lstStyle>
          <a:p>
            <a:r>
              <a:rPr lang="ja-JP" altLang="en-US"/>
              <a:t>マスタ タイトルの書式設定</a:t>
            </a:r>
          </a:p>
        </p:txBody>
      </p:sp>
      <p:sp>
        <p:nvSpPr>
          <p:cNvPr id="3" name="コンテンツ プレースホルダ 2"/>
          <p:cNvSpPr>
            <a:spLocks noGrp="1"/>
          </p:cNvSpPr>
          <p:nvPr>
            <p:ph idx="1"/>
          </p:nvPr>
        </p:nvSpPr>
        <p:spPr>
          <a:xfrm>
            <a:off x="11836683" y="1702799"/>
            <a:ext cx="16928607" cy="36537930"/>
          </a:xfrm>
        </p:spPr>
        <p:txBody>
          <a:bodyPr/>
          <a:lstStyle>
            <a:lvl1pPr>
              <a:defRPr sz="9100"/>
            </a:lvl1pPr>
            <a:lvl2pPr>
              <a:defRPr sz="8200"/>
            </a:lvl2pPr>
            <a:lvl3pPr>
              <a:defRPr sz="6900"/>
            </a:lvl3pPr>
            <a:lvl4pPr>
              <a:defRPr sz="5900"/>
            </a:lvl4pPr>
            <a:lvl5pPr>
              <a:defRPr sz="5900"/>
            </a:lvl5pPr>
            <a:lvl6pPr>
              <a:defRPr sz="5900"/>
            </a:lvl6pPr>
            <a:lvl7pPr>
              <a:defRPr sz="5900"/>
            </a:lvl7pPr>
            <a:lvl8pPr>
              <a:defRPr sz="5900"/>
            </a:lvl8pPr>
            <a:lvl9pPr>
              <a:defRPr sz="59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1514692" y="8959925"/>
            <a:ext cx="9962879" cy="29280796"/>
          </a:xfrm>
        </p:spPr>
        <p:txBody>
          <a:bodyPr/>
          <a:lstStyle>
            <a:lvl1pPr marL="0" indent="0">
              <a:buNone/>
              <a:defRPr sz="3900"/>
            </a:lvl1pPr>
            <a:lvl2pPr marL="1308904" indent="0">
              <a:buNone/>
              <a:defRPr sz="3600"/>
            </a:lvl2pPr>
            <a:lvl3pPr marL="2617805" indent="0">
              <a:buNone/>
              <a:defRPr sz="2900"/>
            </a:lvl3pPr>
            <a:lvl4pPr marL="3926709" indent="0">
              <a:buNone/>
              <a:defRPr sz="2600"/>
            </a:lvl4pPr>
            <a:lvl5pPr marL="5235617" indent="0">
              <a:buNone/>
              <a:defRPr sz="2600"/>
            </a:lvl5pPr>
            <a:lvl6pPr marL="6544521" indent="0">
              <a:buNone/>
              <a:defRPr sz="2600"/>
            </a:lvl6pPr>
            <a:lvl7pPr marL="7853422" indent="0">
              <a:buNone/>
              <a:defRPr sz="2600"/>
            </a:lvl7pPr>
            <a:lvl8pPr marL="9162326" indent="0">
              <a:buNone/>
              <a:defRPr sz="2600"/>
            </a:lvl8pPr>
            <a:lvl9pPr marL="10471231" indent="0">
              <a:buNone/>
              <a:defRPr sz="26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4D095C6-C6AB-4790-AFD1-530AB41601B1}"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934455" y="29965521"/>
            <a:ext cx="18167064" cy="3536221"/>
          </a:xfrm>
        </p:spPr>
        <p:txBody>
          <a:bodyPr anchor="b"/>
          <a:lstStyle>
            <a:lvl1pPr algn="l">
              <a:defRPr sz="5900" b="1"/>
            </a:lvl1pPr>
          </a:lstStyle>
          <a:p>
            <a:r>
              <a:rPr lang="ja-JP" altLang="en-US"/>
              <a:t>マスタ タイトルの書式設定</a:t>
            </a:r>
          </a:p>
        </p:txBody>
      </p:sp>
      <p:sp>
        <p:nvSpPr>
          <p:cNvPr id="3" name="図プレースホルダ 2"/>
          <p:cNvSpPr>
            <a:spLocks noGrp="1"/>
          </p:cNvSpPr>
          <p:nvPr>
            <p:ph type="pic" idx="1"/>
          </p:nvPr>
        </p:nvSpPr>
        <p:spPr>
          <a:xfrm>
            <a:off x="5934455" y="3824532"/>
            <a:ext cx="18167064" cy="25686015"/>
          </a:xfrm>
        </p:spPr>
        <p:txBody>
          <a:bodyPr/>
          <a:lstStyle>
            <a:lvl1pPr marL="0" indent="0">
              <a:buNone/>
              <a:defRPr sz="9100"/>
            </a:lvl1pPr>
            <a:lvl2pPr marL="1308904" indent="0">
              <a:buNone/>
              <a:defRPr sz="8200"/>
            </a:lvl2pPr>
            <a:lvl3pPr marL="2617805" indent="0">
              <a:buNone/>
              <a:defRPr sz="6900"/>
            </a:lvl3pPr>
            <a:lvl4pPr marL="3926709" indent="0">
              <a:buNone/>
              <a:defRPr sz="5900"/>
            </a:lvl4pPr>
            <a:lvl5pPr marL="5235617" indent="0">
              <a:buNone/>
              <a:defRPr sz="5900"/>
            </a:lvl5pPr>
            <a:lvl6pPr marL="6544521" indent="0">
              <a:buNone/>
              <a:defRPr sz="5900"/>
            </a:lvl6pPr>
            <a:lvl7pPr marL="7853422" indent="0">
              <a:buNone/>
              <a:defRPr sz="5900"/>
            </a:lvl7pPr>
            <a:lvl8pPr marL="9162326" indent="0">
              <a:buNone/>
              <a:defRPr sz="5900"/>
            </a:lvl8pPr>
            <a:lvl9pPr marL="10471231" indent="0">
              <a:buNone/>
              <a:defRPr sz="5900"/>
            </a:lvl9pPr>
          </a:lstStyle>
          <a:p>
            <a:pPr lvl="0"/>
            <a:endParaRPr lang="ja-JP" altLang="en-US" noProof="0"/>
          </a:p>
        </p:txBody>
      </p:sp>
      <p:sp>
        <p:nvSpPr>
          <p:cNvPr id="4" name="テキスト プレースホルダ 3"/>
          <p:cNvSpPr>
            <a:spLocks noGrp="1"/>
          </p:cNvSpPr>
          <p:nvPr>
            <p:ph type="body" sz="half" idx="2"/>
          </p:nvPr>
        </p:nvSpPr>
        <p:spPr>
          <a:xfrm>
            <a:off x="5934455" y="33501737"/>
            <a:ext cx="18167064" cy="5027286"/>
          </a:xfrm>
        </p:spPr>
        <p:txBody>
          <a:bodyPr/>
          <a:lstStyle>
            <a:lvl1pPr marL="0" indent="0">
              <a:buNone/>
              <a:defRPr sz="3900"/>
            </a:lvl1pPr>
            <a:lvl2pPr marL="1308904" indent="0">
              <a:buNone/>
              <a:defRPr sz="3600"/>
            </a:lvl2pPr>
            <a:lvl3pPr marL="2617805" indent="0">
              <a:buNone/>
              <a:defRPr sz="2900"/>
            </a:lvl3pPr>
            <a:lvl4pPr marL="3926709" indent="0">
              <a:buNone/>
              <a:defRPr sz="2600"/>
            </a:lvl4pPr>
            <a:lvl5pPr marL="5235617" indent="0">
              <a:buNone/>
              <a:defRPr sz="2600"/>
            </a:lvl5pPr>
            <a:lvl6pPr marL="6544521" indent="0">
              <a:buNone/>
              <a:defRPr sz="2600"/>
            </a:lvl6pPr>
            <a:lvl7pPr marL="7853422" indent="0">
              <a:buNone/>
              <a:defRPr sz="2600"/>
            </a:lvl7pPr>
            <a:lvl8pPr marL="9162326" indent="0">
              <a:buNone/>
              <a:defRPr sz="2600"/>
            </a:lvl8pPr>
            <a:lvl9pPr marL="10471231" indent="0">
              <a:buNone/>
              <a:defRPr sz="26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B82DBC-AC96-4CD8-BECD-CE211BD78468}"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4343" y="3806506"/>
            <a:ext cx="25731302" cy="7135503"/>
          </a:xfrm>
          <a:prstGeom prst="rect">
            <a:avLst/>
          </a:prstGeom>
          <a:noFill/>
          <a:ln w="9525">
            <a:noFill/>
            <a:miter lim="800000"/>
            <a:headEnd/>
            <a:tailEnd/>
          </a:ln>
        </p:spPr>
        <p:txBody>
          <a:bodyPr vert="horz" wrap="square" lIns="417581" tIns="208790" rIns="417581" bIns="20879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2274343" y="12365514"/>
            <a:ext cx="25731302" cy="25686015"/>
          </a:xfrm>
          <a:prstGeom prst="rect">
            <a:avLst/>
          </a:prstGeom>
          <a:noFill/>
          <a:ln w="9525">
            <a:noFill/>
            <a:miter lim="800000"/>
            <a:headEnd/>
            <a:tailEnd/>
          </a:ln>
        </p:spPr>
        <p:txBody>
          <a:bodyPr vert="horz" wrap="square" lIns="417581" tIns="208790" rIns="417581" bIns="20879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2274338" y="39002027"/>
            <a:ext cx="6307369"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defRPr sz="6500"/>
            </a:lvl1pPr>
          </a:lstStyle>
          <a:p>
            <a:pPr>
              <a:defRPr/>
            </a:pPr>
            <a:endParaRPr lang="en-US" altLang="ja-JP"/>
          </a:p>
        </p:txBody>
      </p:sp>
      <p:sp>
        <p:nvSpPr>
          <p:cNvPr id="1029" name="Rectangle 5"/>
          <p:cNvSpPr>
            <a:spLocks noGrp="1" noChangeArrowheads="1"/>
          </p:cNvSpPr>
          <p:nvPr>
            <p:ph type="ftr" sz="quarter" idx="3"/>
          </p:nvPr>
        </p:nvSpPr>
        <p:spPr bwMode="auto">
          <a:xfrm>
            <a:off x="10345013" y="39002027"/>
            <a:ext cx="9589961"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lgn="ctr">
              <a:defRPr sz="6500"/>
            </a:lvl1pPr>
          </a:lstStyle>
          <a:p>
            <a:pPr>
              <a:defRPr/>
            </a:pPr>
            <a:endParaRPr lang="en-US" altLang="ja-JP"/>
          </a:p>
        </p:txBody>
      </p:sp>
      <p:sp>
        <p:nvSpPr>
          <p:cNvPr id="1030" name="Rectangle 6"/>
          <p:cNvSpPr>
            <a:spLocks noGrp="1" noChangeArrowheads="1"/>
          </p:cNvSpPr>
          <p:nvPr>
            <p:ph type="sldNum" sz="quarter" idx="4"/>
          </p:nvPr>
        </p:nvSpPr>
        <p:spPr bwMode="auto">
          <a:xfrm>
            <a:off x="21698271" y="39002027"/>
            <a:ext cx="6307369" cy="2856005"/>
          </a:xfrm>
          <a:prstGeom prst="rect">
            <a:avLst/>
          </a:prstGeom>
          <a:noFill/>
          <a:ln w="9525">
            <a:noFill/>
            <a:miter lim="800000"/>
            <a:headEnd/>
            <a:tailEnd/>
          </a:ln>
          <a:effectLst/>
        </p:spPr>
        <p:txBody>
          <a:bodyPr vert="horz" wrap="square" lIns="417581" tIns="208790" rIns="417581" bIns="208790" numCol="1" anchor="t" anchorCtr="0" compatLnSpc="1">
            <a:prstTxWarp prst="textNoShape">
              <a:avLst/>
            </a:prstTxWarp>
          </a:bodyPr>
          <a:lstStyle>
            <a:lvl1pPr algn="r">
              <a:defRPr sz="6500"/>
            </a:lvl1pPr>
          </a:lstStyle>
          <a:p>
            <a:pPr>
              <a:defRPr/>
            </a:pPr>
            <a:fld id="{DBE0F9B3-014C-4B24-ABFF-369D0EA0A09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2130" rtl="0" eaLnBrk="0" fontAlgn="base" hangingPunct="0">
        <a:spcBef>
          <a:spcPct val="0"/>
        </a:spcBef>
        <a:spcAft>
          <a:spcPct val="0"/>
        </a:spcAft>
        <a:defRPr kumimoji="1" sz="20200">
          <a:solidFill>
            <a:schemeClr val="tx2"/>
          </a:solidFill>
          <a:latin typeface="+mj-lt"/>
          <a:ea typeface="+mj-ea"/>
          <a:cs typeface="+mj-cs"/>
        </a:defRPr>
      </a:lvl1pPr>
      <a:lvl2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2pPr>
      <a:lvl3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3pPr>
      <a:lvl4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4pPr>
      <a:lvl5pPr algn="ctr" defTabSz="4172130" rtl="0" eaLnBrk="0" fontAlgn="base" hangingPunct="0">
        <a:spcBef>
          <a:spcPct val="0"/>
        </a:spcBef>
        <a:spcAft>
          <a:spcPct val="0"/>
        </a:spcAft>
        <a:defRPr kumimoji="1" sz="20200">
          <a:solidFill>
            <a:schemeClr val="tx2"/>
          </a:solidFill>
          <a:latin typeface="Times" pitchFamily="18" charset="0"/>
          <a:ea typeface="Osaka" pitchFamily="1" charset="-128"/>
        </a:defRPr>
      </a:lvl5pPr>
      <a:lvl6pPr marL="1308904" algn="ctr" defTabSz="4172130" rtl="0" fontAlgn="base">
        <a:spcBef>
          <a:spcPct val="0"/>
        </a:spcBef>
        <a:spcAft>
          <a:spcPct val="0"/>
        </a:spcAft>
        <a:defRPr kumimoji="1" sz="20200">
          <a:solidFill>
            <a:schemeClr val="tx2"/>
          </a:solidFill>
          <a:latin typeface="Times" pitchFamily="18" charset="0"/>
          <a:ea typeface="Osaka" pitchFamily="1" charset="-128"/>
        </a:defRPr>
      </a:lvl6pPr>
      <a:lvl7pPr marL="2617805" algn="ctr" defTabSz="4172130" rtl="0" fontAlgn="base">
        <a:spcBef>
          <a:spcPct val="0"/>
        </a:spcBef>
        <a:spcAft>
          <a:spcPct val="0"/>
        </a:spcAft>
        <a:defRPr kumimoji="1" sz="20200">
          <a:solidFill>
            <a:schemeClr val="tx2"/>
          </a:solidFill>
          <a:latin typeface="Times" pitchFamily="18" charset="0"/>
          <a:ea typeface="Osaka" pitchFamily="1" charset="-128"/>
        </a:defRPr>
      </a:lvl7pPr>
      <a:lvl8pPr marL="3926709" algn="ctr" defTabSz="4172130" rtl="0" fontAlgn="base">
        <a:spcBef>
          <a:spcPct val="0"/>
        </a:spcBef>
        <a:spcAft>
          <a:spcPct val="0"/>
        </a:spcAft>
        <a:defRPr kumimoji="1" sz="20200">
          <a:solidFill>
            <a:schemeClr val="tx2"/>
          </a:solidFill>
          <a:latin typeface="Times" pitchFamily="18" charset="0"/>
          <a:ea typeface="Osaka" pitchFamily="1" charset="-128"/>
        </a:defRPr>
      </a:lvl8pPr>
      <a:lvl9pPr marL="5235617" algn="ctr" defTabSz="4172130" rtl="0" fontAlgn="base">
        <a:spcBef>
          <a:spcPct val="0"/>
        </a:spcBef>
        <a:spcAft>
          <a:spcPct val="0"/>
        </a:spcAft>
        <a:defRPr kumimoji="1" sz="20200">
          <a:solidFill>
            <a:schemeClr val="tx2"/>
          </a:solidFill>
          <a:latin typeface="Times" pitchFamily="18" charset="0"/>
          <a:ea typeface="Osaka" pitchFamily="1" charset="-128"/>
        </a:defRPr>
      </a:lvl9pPr>
    </p:titleStyle>
    <p:bodyStyle>
      <a:lvl1pPr marL="1563411" indent="-1563411" algn="l" defTabSz="4172130" rtl="0" eaLnBrk="0" fontAlgn="base" hangingPunct="0">
        <a:spcBef>
          <a:spcPct val="20000"/>
        </a:spcBef>
        <a:spcAft>
          <a:spcPct val="0"/>
        </a:spcAft>
        <a:buChar char="•"/>
        <a:defRPr kumimoji="1" sz="14700">
          <a:solidFill>
            <a:schemeClr val="tx1"/>
          </a:solidFill>
          <a:latin typeface="+mn-lt"/>
          <a:ea typeface="+mn-ea"/>
          <a:cs typeface="+mn-cs"/>
        </a:defRPr>
      </a:lvl1pPr>
      <a:lvl2pPr marL="3390426" indent="-1304360" algn="l" defTabSz="4172130" rtl="0" eaLnBrk="0" fontAlgn="base" hangingPunct="0">
        <a:spcBef>
          <a:spcPct val="20000"/>
        </a:spcBef>
        <a:spcAft>
          <a:spcPct val="0"/>
        </a:spcAft>
        <a:buChar char="–"/>
        <a:defRPr kumimoji="1" sz="12700">
          <a:solidFill>
            <a:schemeClr val="tx1"/>
          </a:solidFill>
          <a:latin typeface="+mn-lt"/>
          <a:ea typeface="+mn-ea"/>
        </a:defRPr>
      </a:lvl2pPr>
      <a:lvl3pPr marL="5221983" indent="-1049850" algn="l" defTabSz="4172130" rtl="0" eaLnBrk="0" fontAlgn="base" hangingPunct="0">
        <a:spcBef>
          <a:spcPct val="20000"/>
        </a:spcBef>
        <a:spcAft>
          <a:spcPct val="0"/>
        </a:spcAft>
        <a:buChar char="•"/>
        <a:defRPr kumimoji="1" sz="11100">
          <a:solidFill>
            <a:schemeClr val="tx1"/>
          </a:solidFill>
          <a:latin typeface="+mn-lt"/>
          <a:ea typeface="+mn-ea"/>
        </a:defRPr>
      </a:lvl3pPr>
      <a:lvl4pPr marL="7308047" indent="-1040761" algn="l" defTabSz="4172130" rtl="0" eaLnBrk="0" fontAlgn="base" hangingPunct="0">
        <a:spcBef>
          <a:spcPct val="20000"/>
        </a:spcBef>
        <a:spcAft>
          <a:spcPct val="0"/>
        </a:spcAft>
        <a:buChar char="–"/>
        <a:defRPr kumimoji="1" sz="9100">
          <a:solidFill>
            <a:schemeClr val="tx1"/>
          </a:solidFill>
          <a:latin typeface="+mn-lt"/>
          <a:ea typeface="+mn-ea"/>
        </a:defRPr>
      </a:lvl4pPr>
      <a:lvl5pPr marL="9394113" indent="-1040761" algn="l" defTabSz="4172130" rtl="0" eaLnBrk="0" fontAlgn="base" hangingPunct="0">
        <a:spcBef>
          <a:spcPct val="20000"/>
        </a:spcBef>
        <a:spcAft>
          <a:spcPct val="0"/>
        </a:spcAft>
        <a:buChar char="»"/>
        <a:defRPr kumimoji="1" sz="9100">
          <a:solidFill>
            <a:schemeClr val="tx1"/>
          </a:solidFill>
          <a:latin typeface="+mn-lt"/>
          <a:ea typeface="+mn-ea"/>
        </a:defRPr>
      </a:lvl5pPr>
      <a:lvl6pPr marL="10703018" indent="-1040761" algn="l" defTabSz="4172130" rtl="0" fontAlgn="base">
        <a:spcBef>
          <a:spcPct val="20000"/>
        </a:spcBef>
        <a:spcAft>
          <a:spcPct val="0"/>
        </a:spcAft>
        <a:buChar char="»"/>
        <a:defRPr kumimoji="1" sz="9100">
          <a:solidFill>
            <a:schemeClr val="tx1"/>
          </a:solidFill>
          <a:latin typeface="+mn-lt"/>
          <a:ea typeface="+mn-ea"/>
        </a:defRPr>
      </a:lvl6pPr>
      <a:lvl7pPr marL="12011922" indent="-1040761" algn="l" defTabSz="4172130" rtl="0" fontAlgn="base">
        <a:spcBef>
          <a:spcPct val="20000"/>
        </a:spcBef>
        <a:spcAft>
          <a:spcPct val="0"/>
        </a:spcAft>
        <a:buChar char="»"/>
        <a:defRPr kumimoji="1" sz="9100">
          <a:solidFill>
            <a:schemeClr val="tx1"/>
          </a:solidFill>
          <a:latin typeface="+mn-lt"/>
          <a:ea typeface="+mn-ea"/>
        </a:defRPr>
      </a:lvl7pPr>
      <a:lvl8pPr marL="13320823" indent="-1040761" algn="l" defTabSz="4172130" rtl="0" fontAlgn="base">
        <a:spcBef>
          <a:spcPct val="20000"/>
        </a:spcBef>
        <a:spcAft>
          <a:spcPct val="0"/>
        </a:spcAft>
        <a:buChar char="»"/>
        <a:defRPr kumimoji="1" sz="9100">
          <a:solidFill>
            <a:schemeClr val="tx1"/>
          </a:solidFill>
          <a:latin typeface="+mn-lt"/>
          <a:ea typeface="+mn-ea"/>
        </a:defRPr>
      </a:lvl8pPr>
      <a:lvl9pPr marL="14629727" indent="-1040761" algn="l" defTabSz="4172130" rtl="0" fontAlgn="base">
        <a:spcBef>
          <a:spcPct val="20000"/>
        </a:spcBef>
        <a:spcAft>
          <a:spcPct val="0"/>
        </a:spcAft>
        <a:buChar char="»"/>
        <a:defRPr kumimoji="1" sz="9100">
          <a:solidFill>
            <a:schemeClr val="tx1"/>
          </a:solidFill>
          <a:latin typeface="+mn-lt"/>
          <a:ea typeface="+mn-ea"/>
        </a:defRPr>
      </a:lvl9pPr>
    </p:bodyStyle>
    <p:otherStyle>
      <a:defPPr>
        <a:defRPr lang="ja-JP"/>
      </a:defPPr>
      <a:lvl1pPr marL="0" algn="l" defTabSz="2617805" rtl="0" eaLnBrk="1" latinLnBrk="0" hangingPunct="1">
        <a:defRPr kumimoji="1" sz="5200" kern="1200">
          <a:solidFill>
            <a:schemeClr val="tx1"/>
          </a:solidFill>
          <a:latin typeface="+mn-lt"/>
          <a:ea typeface="+mn-ea"/>
          <a:cs typeface="+mn-cs"/>
        </a:defRPr>
      </a:lvl1pPr>
      <a:lvl2pPr marL="1308904" algn="l" defTabSz="2617805" rtl="0" eaLnBrk="1" latinLnBrk="0" hangingPunct="1">
        <a:defRPr kumimoji="1" sz="5200" kern="1200">
          <a:solidFill>
            <a:schemeClr val="tx1"/>
          </a:solidFill>
          <a:latin typeface="+mn-lt"/>
          <a:ea typeface="+mn-ea"/>
          <a:cs typeface="+mn-cs"/>
        </a:defRPr>
      </a:lvl2pPr>
      <a:lvl3pPr marL="2617805" algn="l" defTabSz="2617805" rtl="0" eaLnBrk="1" latinLnBrk="0" hangingPunct="1">
        <a:defRPr kumimoji="1" sz="5200" kern="1200">
          <a:solidFill>
            <a:schemeClr val="tx1"/>
          </a:solidFill>
          <a:latin typeface="+mn-lt"/>
          <a:ea typeface="+mn-ea"/>
          <a:cs typeface="+mn-cs"/>
        </a:defRPr>
      </a:lvl3pPr>
      <a:lvl4pPr marL="3926709" algn="l" defTabSz="2617805" rtl="0" eaLnBrk="1" latinLnBrk="0" hangingPunct="1">
        <a:defRPr kumimoji="1" sz="5200" kern="1200">
          <a:solidFill>
            <a:schemeClr val="tx1"/>
          </a:solidFill>
          <a:latin typeface="+mn-lt"/>
          <a:ea typeface="+mn-ea"/>
          <a:cs typeface="+mn-cs"/>
        </a:defRPr>
      </a:lvl4pPr>
      <a:lvl5pPr marL="5235617" algn="l" defTabSz="2617805" rtl="0" eaLnBrk="1" latinLnBrk="0" hangingPunct="1">
        <a:defRPr kumimoji="1" sz="5200" kern="1200">
          <a:solidFill>
            <a:schemeClr val="tx1"/>
          </a:solidFill>
          <a:latin typeface="+mn-lt"/>
          <a:ea typeface="+mn-ea"/>
          <a:cs typeface="+mn-cs"/>
        </a:defRPr>
      </a:lvl5pPr>
      <a:lvl6pPr marL="6544521" algn="l" defTabSz="2617805" rtl="0" eaLnBrk="1" latinLnBrk="0" hangingPunct="1">
        <a:defRPr kumimoji="1" sz="5200" kern="1200">
          <a:solidFill>
            <a:schemeClr val="tx1"/>
          </a:solidFill>
          <a:latin typeface="+mn-lt"/>
          <a:ea typeface="+mn-ea"/>
          <a:cs typeface="+mn-cs"/>
        </a:defRPr>
      </a:lvl6pPr>
      <a:lvl7pPr marL="7853422" algn="l" defTabSz="2617805" rtl="0" eaLnBrk="1" latinLnBrk="0" hangingPunct="1">
        <a:defRPr kumimoji="1" sz="5200" kern="1200">
          <a:solidFill>
            <a:schemeClr val="tx1"/>
          </a:solidFill>
          <a:latin typeface="+mn-lt"/>
          <a:ea typeface="+mn-ea"/>
          <a:cs typeface="+mn-cs"/>
        </a:defRPr>
      </a:lvl7pPr>
      <a:lvl8pPr marL="9162326" algn="l" defTabSz="2617805" rtl="0" eaLnBrk="1" latinLnBrk="0" hangingPunct="1">
        <a:defRPr kumimoji="1" sz="5200" kern="1200">
          <a:solidFill>
            <a:schemeClr val="tx1"/>
          </a:solidFill>
          <a:latin typeface="+mn-lt"/>
          <a:ea typeface="+mn-ea"/>
          <a:cs typeface="+mn-cs"/>
        </a:defRPr>
      </a:lvl8pPr>
      <a:lvl9pPr marL="10471231" algn="l" defTabSz="2617805" rtl="0" eaLnBrk="1" latinLnBrk="0" hangingPunct="1">
        <a:defRPr kumimoji="1" sz="5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4">
            <a:extLst>
              <a:ext uri="{FF2B5EF4-FFF2-40B4-BE49-F238E27FC236}">
                <a16:creationId xmlns:a16="http://schemas.microsoft.com/office/drawing/2014/main" id="{0145C1CB-3110-1A47-B0E6-DDA965B0C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092" y="1982641"/>
            <a:ext cx="2885861" cy="163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58EE95FB-B37D-1549-9FEE-B80554AFD52B}"/>
              </a:ext>
            </a:extLst>
          </p:cNvPr>
          <p:cNvSpPr>
            <a:spLocks noGrp="1" noChangeArrowheads="1"/>
          </p:cNvSpPr>
          <p:nvPr>
            <p:ph type="ctrTitle"/>
          </p:nvPr>
        </p:nvSpPr>
        <p:spPr>
          <a:xfrm>
            <a:off x="5614901" y="973065"/>
            <a:ext cx="23515481" cy="2652515"/>
          </a:xfrm>
          <a:solidFill>
            <a:srgbClr val="3366FF"/>
          </a:solidFill>
        </p:spPr>
        <p:txBody>
          <a:bodyPr/>
          <a:lstStyle/>
          <a:p>
            <a:pPr defTabSz="4172050" eaLnBrk="1" fontAlgn="ctr" hangingPunct="1">
              <a:defRPr/>
            </a:pPr>
            <a:r>
              <a:rPr lang="ja-JP" altLang="en-US" sz="12599" b="1" dirty="0">
                <a:solidFill>
                  <a:srgbClr val="FFFF00"/>
                </a:solidFill>
              </a:rPr>
              <a:t>素粒子の世界</a:t>
            </a:r>
          </a:p>
        </p:txBody>
      </p:sp>
      <p:pic>
        <p:nvPicPr>
          <p:cNvPr id="15364" name="Picture 32">
            <a:extLst>
              <a:ext uri="{FF2B5EF4-FFF2-40B4-BE49-F238E27FC236}">
                <a16:creationId xmlns:a16="http://schemas.microsoft.com/office/drawing/2014/main" id="{06B851B1-BE91-4B40-8425-3756D12AD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899" y="919095"/>
            <a:ext cx="2642991" cy="148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テキスト ボックス 71">
            <a:extLst>
              <a:ext uri="{FF2B5EF4-FFF2-40B4-BE49-F238E27FC236}">
                <a16:creationId xmlns:a16="http://schemas.microsoft.com/office/drawing/2014/main" id="{F6C705ED-5BE5-EF4F-87A8-634A4E82FCAA}"/>
              </a:ext>
            </a:extLst>
          </p:cNvPr>
          <p:cNvSpPr txBox="1">
            <a:spLocks noChangeArrowheads="1"/>
          </p:cNvSpPr>
          <p:nvPr/>
        </p:nvSpPr>
        <p:spPr bwMode="auto">
          <a:xfrm>
            <a:off x="2324256" y="4484355"/>
            <a:ext cx="10224330" cy="1325464"/>
          </a:xfrm>
          <a:prstGeom prst="rect">
            <a:avLst/>
          </a:prstGeom>
          <a:solidFill>
            <a:srgbClr val="FFFFCC"/>
          </a:solidFill>
          <a:ln w="9525">
            <a:solidFill>
              <a:schemeClr val="tx1"/>
            </a:solidFill>
            <a:miter lim="800000"/>
            <a:headEnd/>
            <a:tailEnd/>
          </a:ln>
        </p:spPr>
        <p:txBody>
          <a:bodyPr lIns="261783" tIns="130891" rIns="261783" bIns="130891">
            <a:spAutoFit/>
          </a:bodyPr>
          <a:lstStyle>
            <a:lvl1pPr marL="514350" indent="-514350">
              <a:defRPr kumimoji="1" sz="3400">
                <a:solidFill>
                  <a:schemeClr val="tx1"/>
                </a:solidFill>
                <a:latin typeface="Times" pitchFamily="2" charset="0"/>
                <a:ea typeface="Osaka" panose="020B0600000000000000" pitchFamily="1" charset="-128"/>
              </a:defRPr>
            </a:lvl1pPr>
            <a:lvl2pPr marL="742950" indent="-285750">
              <a:defRPr kumimoji="1" sz="3400">
                <a:solidFill>
                  <a:schemeClr val="tx1"/>
                </a:solidFill>
                <a:latin typeface="Times" pitchFamily="2" charset="0"/>
                <a:ea typeface="Osaka" panose="020B0600000000000000" pitchFamily="1" charset="-128"/>
              </a:defRPr>
            </a:lvl2pPr>
            <a:lvl3pPr marL="1143000" indent="-228600">
              <a:defRPr kumimoji="1" sz="3400">
                <a:solidFill>
                  <a:schemeClr val="tx1"/>
                </a:solidFill>
                <a:latin typeface="Times" pitchFamily="2" charset="0"/>
                <a:ea typeface="Osaka" panose="020B0600000000000000" pitchFamily="1" charset="-128"/>
              </a:defRPr>
            </a:lvl3pPr>
            <a:lvl4pPr marL="1600200" indent="-228600">
              <a:defRPr kumimoji="1" sz="3400">
                <a:solidFill>
                  <a:schemeClr val="tx1"/>
                </a:solidFill>
                <a:latin typeface="Times" pitchFamily="2" charset="0"/>
                <a:ea typeface="Osaka" panose="020B0600000000000000" pitchFamily="1" charset="-128"/>
              </a:defRPr>
            </a:lvl4pPr>
            <a:lvl5pPr marL="2057400" indent="-228600">
              <a:defRPr kumimoji="1" sz="3400">
                <a:solidFill>
                  <a:schemeClr val="tx1"/>
                </a:solidFill>
                <a:latin typeface="Times" pitchFamily="2" charset="0"/>
                <a:ea typeface="Osaka" panose="020B0600000000000000" pitchFamily="1"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9pPr>
          </a:lstStyle>
          <a:p>
            <a:pPr algn="ctr" eaLnBrk="1" hangingPunct="1"/>
            <a:r>
              <a:rPr lang="en-US" altLang="ja-JP" sz="6899" b="1" dirty="0">
                <a:latin typeface="Osaka" panose="020B0600000000000000" pitchFamily="1" charset="-128"/>
              </a:rPr>
              <a:t> </a:t>
            </a:r>
            <a:r>
              <a:rPr lang="ja-JP" altLang="en-US" sz="6899" b="1">
                <a:solidFill>
                  <a:srgbClr val="FF0000"/>
                </a:solidFill>
              </a:rPr>
              <a:t>宇宙を構成するもの</a:t>
            </a:r>
            <a:endParaRPr lang="en-US" altLang="ja-JP" sz="6899" b="1" dirty="0">
              <a:solidFill>
                <a:srgbClr val="FF0000"/>
              </a:solidFill>
            </a:endParaRPr>
          </a:p>
        </p:txBody>
      </p:sp>
      <p:sp>
        <p:nvSpPr>
          <p:cNvPr id="15366" name="テキスト ボックス 49">
            <a:extLst>
              <a:ext uri="{FF2B5EF4-FFF2-40B4-BE49-F238E27FC236}">
                <a16:creationId xmlns:a16="http://schemas.microsoft.com/office/drawing/2014/main" id="{9E85C549-4FAC-464E-815C-4DF20377158C}"/>
              </a:ext>
            </a:extLst>
          </p:cNvPr>
          <p:cNvSpPr txBox="1">
            <a:spLocks noChangeArrowheads="1"/>
          </p:cNvSpPr>
          <p:nvPr/>
        </p:nvSpPr>
        <p:spPr bwMode="auto">
          <a:xfrm>
            <a:off x="17588524" y="4484355"/>
            <a:ext cx="8929026" cy="1325464"/>
          </a:xfrm>
          <a:prstGeom prst="rect">
            <a:avLst/>
          </a:prstGeom>
          <a:solidFill>
            <a:srgbClr val="FFFFCC"/>
          </a:solidFill>
          <a:ln w="9525">
            <a:solidFill>
              <a:schemeClr val="tx1"/>
            </a:solidFill>
            <a:miter lim="800000"/>
            <a:headEnd/>
            <a:tailEnd/>
          </a:ln>
        </p:spPr>
        <p:txBody>
          <a:bodyPr lIns="261783" tIns="130891" rIns="261783" bIns="130891">
            <a:spAutoFit/>
          </a:bodyPr>
          <a:lstStyle>
            <a:lvl1pPr>
              <a:defRPr kumimoji="1" sz="3400">
                <a:solidFill>
                  <a:schemeClr val="tx1"/>
                </a:solidFill>
                <a:latin typeface="Times" pitchFamily="2" charset="0"/>
                <a:ea typeface="Osaka" panose="020B0600000000000000" pitchFamily="1" charset="-128"/>
              </a:defRPr>
            </a:lvl1pPr>
            <a:lvl2pPr marL="742950" indent="-285750">
              <a:defRPr kumimoji="1" sz="3400">
                <a:solidFill>
                  <a:schemeClr val="tx1"/>
                </a:solidFill>
                <a:latin typeface="Times" pitchFamily="2" charset="0"/>
                <a:ea typeface="Osaka" panose="020B0600000000000000" pitchFamily="1" charset="-128"/>
              </a:defRPr>
            </a:lvl2pPr>
            <a:lvl3pPr marL="1143000" indent="-228600">
              <a:defRPr kumimoji="1" sz="3400">
                <a:solidFill>
                  <a:schemeClr val="tx1"/>
                </a:solidFill>
                <a:latin typeface="Times" pitchFamily="2" charset="0"/>
                <a:ea typeface="Osaka" panose="020B0600000000000000" pitchFamily="1" charset="-128"/>
              </a:defRPr>
            </a:lvl3pPr>
            <a:lvl4pPr marL="1600200" indent="-228600">
              <a:defRPr kumimoji="1" sz="3400">
                <a:solidFill>
                  <a:schemeClr val="tx1"/>
                </a:solidFill>
                <a:latin typeface="Times" pitchFamily="2" charset="0"/>
                <a:ea typeface="Osaka" panose="020B0600000000000000" pitchFamily="1" charset="-128"/>
              </a:defRPr>
            </a:lvl4pPr>
            <a:lvl5pPr marL="2057400" indent="-228600">
              <a:defRPr kumimoji="1" sz="3400">
                <a:solidFill>
                  <a:schemeClr val="tx1"/>
                </a:solidFill>
                <a:latin typeface="Times" pitchFamily="2" charset="0"/>
                <a:ea typeface="Osaka" panose="020B0600000000000000" pitchFamily="1"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9pPr>
          </a:lstStyle>
          <a:p>
            <a:pPr algn="ctr" eaLnBrk="1" hangingPunct="1"/>
            <a:r>
              <a:rPr lang="ja-JP" altLang="en-US" sz="6899" b="1">
                <a:solidFill>
                  <a:srgbClr val="FF0000"/>
                </a:solidFill>
              </a:rPr>
              <a:t>宇宙に存在する力</a:t>
            </a:r>
            <a:endParaRPr lang="en-US" altLang="ja-JP" sz="6899" b="1" dirty="0">
              <a:solidFill>
                <a:srgbClr val="FF0000"/>
              </a:solidFill>
            </a:endParaRPr>
          </a:p>
        </p:txBody>
      </p:sp>
      <p:sp>
        <p:nvSpPr>
          <p:cNvPr id="15367" name="テキスト ボックス 84">
            <a:extLst>
              <a:ext uri="{FF2B5EF4-FFF2-40B4-BE49-F238E27FC236}">
                <a16:creationId xmlns:a16="http://schemas.microsoft.com/office/drawing/2014/main" id="{4C9F4CE3-00BC-1E44-A098-44D06412B06B}"/>
              </a:ext>
            </a:extLst>
          </p:cNvPr>
          <p:cNvSpPr txBox="1">
            <a:spLocks noChangeArrowheads="1"/>
          </p:cNvSpPr>
          <p:nvPr/>
        </p:nvSpPr>
        <p:spPr bwMode="auto">
          <a:xfrm>
            <a:off x="5132337" y="18423158"/>
            <a:ext cx="21896351" cy="1325465"/>
          </a:xfrm>
          <a:prstGeom prst="rect">
            <a:avLst/>
          </a:prstGeom>
          <a:solidFill>
            <a:srgbClr val="FFFFCC"/>
          </a:solidFill>
          <a:ln w="9525">
            <a:solidFill>
              <a:srgbClr val="000000"/>
            </a:solidFill>
            <a:miter lim="800000"/>
            <a:headEnd/>
            <a:tailEnd/>
          </a:ln>
        </p:spPr>
        <p:txBody>
          <a:bodyPr lIns="261783" tIns="130891" rIns="261783" bIns="130891">
            <a:spAutoFit/>
          </a:bodyPr>
          <a:lstStyle>
            <a:lvl1pPr marL="514350" indent="-514350">
              <a:defRPr kumimoji="1" sz="3400">
                <a:solidFill>
                  <a:schemeClr val="tx1"/>
                </a:solidFill>
                <a:latin typeface="Times" pitchFamily="2" charset="0"/>
                <a:ea typeface="Osaka" panose="020B0600000000000000" pitchFamily="1" charset="-128"/>
              </a:defRPr>
            </a:lvl1pPr>
            <a:lvl2pPr marL="742950" indent="-285750">
              <a:defRPr kumimoji="1" sz="3400">
                <a:solidFill>
                  <a:schemeClr val="tx1"/>
                </a:solidFill>
                <a:latin typeface="Times" pitchFamily="2" charset="0"/>
                <a:ea typeface="Osaka" panose="020B0600000000000000" pitchFamily="1" charset="-128"/>
              </a:defRPr>
            </a:lvl2pPr>
            <a:lvl3pPr marL="1143000" indent="-228600">
              <a:defRPr kumimoji="1" sz="3400">
                <a:solidFill>
                  <a:schemeClr val="tx1"/>
                </a:solidFill>
                <a:latin typeface="Times" pitchFamily="2" charset="0"/>
                <a:ea typeface="Osaka" panose="020B0600000000000000" pitchFamily="1" charset="-128"/>
              </a:defRPr>
            </a:lvl3pPr>
            <a:lvl4pPr marL="1600200" indent="-228600">
              <a:defRPr kumimoji="1" sz="3400">
                <a:solidFill>
                  <a:schemeClr val="tx1"/>
                </a:solidFill>
                <a:latin typeface="Times" pitchFamily="2" charset="0"/>
                <a:ea typeface="Osaka" panose="020B0600000000000000" pitchFamily="1" charset="-128"/>
              </a:defRPr>
            </a:lvl4pPr>
            <a:lvl5pPr marL="2057400" indent="-228600">
              <a:defRPr kumimoji="1" sz="3400">
                <a:solidFill>
                  <a:schemeClr val="tx1"/>
                </a:solidFill>
                <a:latin typeface="Times" pitchFamily="2" charset="0"/>
                <a:ea typeface="Osaka" panose="020B0600000000000000" pitchFamily="1"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9pPr>
          </a:lstStyle>
          <a:p>
            <a:pPr algn="ctr" eaLnBrk="1" hangingPunct="1"/>
            <a:r>
              <a:rPr lang="ja-JP" altLang="en-US" sz="6899" b="1">
                <a:solidFill>
                  <a:srgbClr val="FF0000"/>
                </a:solidFill>
                <a:latin typeface="Osaka" panose="020B0600000000000000" pitchFamily="1" charset="-128"/>
              </a:rPr>
              <a:t>ヒッグス粒子</a:t>
            </a:r>
            <a:r>
              <a:rPr lang="en-US" altLang="ja-JP" sz="6899" b="1" dirty="0">
                <a:solidFill>
                  <a:srgbClr val="FF0000"/>
                </a:solidFill>
                <a:latin typeface="Osaka" panose="020B0600000000000000" pitchFamily="1" charset="-128"/>
              </a:rPr>
              <a:t>〜</a:t>
            </a:r>
            <a:r>
              <a:rPr lang="ja-JP" altLang="en-US" sz="6899" b="1">
                <a:solidFill>
                  <a:srgbClr val="FF0000"/>
                </a:solidFill>
                <a:latin typeface="Osaka" panose="020B0600000000000000" pitchFamily="1" charset="-128"/>
              </a:rPr>
              <a:t>素粒子を見分けることができるもの</a:t>
            </a:r>
            <a:endParaRPr lang="en-US" altLang="ja-JP" sz="6899" b="1" dirty="0">
              <a:solidFill>
                <a:srgbClr val="FF0000"/>
              </a:solidFill>
              <a:latin typeface="Osaka" panose="020B0600000000000000" pitchFamily="1" charset="-128"/>
            </a:endParaRPr>
          </a:p>
        </p:txBody>
      </p:sp>
      <p:pic>
        <p:nvPicPr>
          <p:cNvPr id="15368" name="図 3">
            <a:extLst>
              <a:ext uri="{FF2B5EF4-FFF2-40B4-BE49-F238E27FC236}">
                <a16:creationId xmlns:a16="http://schemas.microsoft.com/office/drawing/2014/main" id="{E99FF5FB-936C-5D46-9DC6-840383FC067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6117" y="11179933"/>
            <a:ext cx="6049514" cy="60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図 2">
            <a:extLst>
              <a:ext uri="{FF2B5EF4-FFF2-40B4-BE49-F238E27FC236}">
                <a16:creationId xmlns:a16="http://schemas.microsoft.com/office/drawing/2014/main" id="{20616949-46B6-8647-A844-8778DF28E38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07427" y="6643195"/>
            <a:ext cx="6911462" cy="432085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370" name="テキスト ボックス 3">
            <a:extLst>
              <a:ext uri="{FF2B5EF4-FFF2-40B4-BE49-F238E27FC236}">
                <a16:creationId xmlns:a16="http://schemas.microsoft.com/office/drawing/2014/main" id="{52224866-D897-B943-BDA7-9D4081EB8D73}"/>
              </a:ext>
            </a:extLst>
          </p:cNvPr>
          <p:cNvSpPr txBox="1">
            <a:spLocks noChangeArrowheads="1"/>
          </p:cNvSpPr>
          <p:nvPr/>
        </p:nvSpPr>
        <p:spPr bwMode="auto">
          <a:xfrm>
            <a:off x="26942969" y="24899678"/>
            <a:ext cx="184136" cy="61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tx1"/>
                </a:solidFill>
                <a:latin typeface="Times" pitchFamily="2" charset="0"/>
                <a:ea typeface="Osaka" panose="020B0600000000000000" pitchFamily="1" charset="-128"/>
              </a:defRPr>
            </a:lvl1pPr>
            <a:lvl2pPr marL="742950" indent="-285750">
              <a:defRPr kumimoji="1" sz="3400">
                <a:solidFill>
                  <a:schemeClr val="tx1"/>
                </a:solidFill>
                <a:latin typeface="Times" pitchFamily="2" charset="0"/>
                <a:ea typeface="Osaka" panose="020B0600000000000000" pitchFamily="1" charset="-128"/>
              </a:defRPr>
            </a:lvl2pPr>
            <a:lvl3pPr marL="1143000" indent="-228600">
              <a:defRPr kumimoji="1" sz="3400">
                <a:solidFill>
                  <a:schemeClr val="tx1"/>
                </a:solidFill>
                <a:latin typeface="Times" pitchFamily="2" charset="0"/>
                <a:ea typeface="Osaka" panose="020B0600000000000000" pitchFamily="1" charset="-128"/>
              </a:defRPr>
            </a:lvl3pPr>
            <a:lvl4pPr marL="1600200" indent="-228600">
              <a:defRPr kumimoji="1" sz="3400">
                <a:solidFill>
                  <a:schemeClr val="tx1"/>
                </a:solidFill>
                <a:latin typeface="Times" pitchFamily="2" charset="0"/>
                <a:ea typeface="Osaka" panose="020B0600000000000000" pitchFamily="1" charset="-128"/>
              </a:defRPr>
            </a:lvl4pPr>
            <a:lvl5pPr marL="2057400" indent="-228600">
              <a:defRPr kumimoji="1" sz="3400">
                <a:solidFill>
                  <a:schemeClr val="tx1"/>
                </a:solidFill>
                <a:latin typeface="Times" pitchFamily="2" charset="0"/>
                <a:ea typeface="Osaka" panose="020B0600000000000000" pitchFamily="1"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9pPr>
          </a:lstStyle>
          <a:p>
            <a:endParaRPr lang="ja-JP" altLang="en-US"/>
          </a:p>
        </p:txBody>
      </p:sp>
      <p:pic>
        <p:nvPicPr>
          <p:cNvPr id="15371" name="図 4">
            <a:extLst>
              <a:ext uri="{FF2B5EF4-FFF2-40B4-BE49-F238E27FC236}">
                <a16:creationId xmlns:a16="http://schemas.microsoft.com/office/drawing/2014/main" id="{352EC0D4-C236-5D4C-90E1-B19F6BD2F97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907792" y="6571763"/>
            <a:ext cx="7028929" cy="4390699"/>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372" name="テキスト ボックス 5">
            <a:extLst>
              <a:ext uri="{FF2B5EF4-FFF2-40B4-BE49-F238E27FC236}">
                <a16:creationId xmlns:a16="http://schemas.microsoft.com/office/drawing/2014/main" id="{A7735659-464B-9D40-91A6-548D1322D3AD}"/>
              </a:ext>
            </a:extLst>
          </p:cNvPr>
          <p:cNvSpPr txBox="1">
            <a:spLocks noChangeArrowheads="1"/>
          </p:cNvSpPr>
          <p:nvPr/>
        </p:nvSpPr>
        <p:spPr bwMode="auto">
          <a:xfrm>
            <a:off x="4448174" y="24672683"/>
            <a:ext cx="184136" cy="61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tx1"/>
                </a:solidFill>
                <a:latin typeface="Times" pitchFamily="2" charset="0"/>
                <a:ea typeface="Osaka" panose="020B0600000000000000" pitchFamily="1" charset="-128"/>
              </a:defRPr>
            </a:lvl1pPr>
            <a:lvl2pPr marL="742950" indent="-285750">
              <a:defRPr kumimoji="1" sz="3400">
                <a:solidFill>
                  <a:schemeClr val="tx1"/>
                </a:solidFill>
                <a:latin typeface="Times" pitchFamily="2" charset="0"/>
                <a:ea typeface="Osaka" panose="020B0600000000000000" pitchFamily="1" charset="-128"/>
              </a:defRPr>
            </a:lvl2pPr>
            <a:lvl3pPr marL="1143000" indent="-228600">
              <a:defRPr kumimoji="1" sz="3400">
                <a:solidFill>
                  <a:schemeClr val="tx1"/>
                </a:solidFill>
                <a:latin typeface="Times" pitchFamily="2" charset="0"/>
                <a:ea typeface="Osaka" panose="020B0600000000000000" pitchFamily="1" charset="-128"/>
              </a:defRPr>
            </a:lvl3pPr>
            <a:lvl4pPr marL="1600200" indent="-228600">
              <a:defRPr kumimoji="1" sz="3400">
                <a:solidFill>
                  <a:schemeClr val="tx1"/>
                </a:solidFill>
                <a:latin typeface="Times" pitchFamily="2" charset="0"/>
                <a:ea typeface="Osaka" panose="020B0600000000000000" pitchFamily="1" charset="-128"/>
              </a:defRPr>
            </a:lvl4pPr>
            <a:lvl5pPr marL="2057400" indent="-228600">
              <a:defRPr kumimoji="1" sz="3400">
                <a:solidFill>
                  <a:schemeClr val="tx1"/>
                </a:solidFill>
                <a:latin typeface="Times" pitchFamily="2" charset="0"/>
                <a:ea typeface="Osaka" panose="020B0600000000000000" pitchFamily="1"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9pPr>
          </a:lstStyle>
          <a:p>
            <a:endParaRPr lang="ja-JP" altLang="en-US"/>
          </a:p>
        </p:txBody>
      </p:sp>
      <p:sp>
        <p:nvSpPr>
          <p:cNvPr id="15373" name="テキスト ボックス 7">
            <a:extLst>
              <a:ext uri="{FF2B5EF4-FFF2-40B4-BE49-F238E27FC236}">
                <a16:creationId xmlns:a16="http://schemas.microsoft.com/office/drawing/2014/main" id="{20D4F8E6-9203-ED4F-AB7A-BC69C1C74474}"/>
              </a:ext>
            </a:extLst>
          </p:cNvPr>
          <p:cNvSpPr txBox="1">
            <a:spLocks noChangeArrowheads="1"/>
          </p:cNvSpPr>
          <p:nvPr/>
        </p:nvSpPr>
        <p:spPr bwMode="auto">
          <a:xfrm>
            <a:off x="4902165" y="24309172"/>
            <a:ext cx="184136" cy="61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tx1"/>
                </a:solidFill>
                <a:latin typeface="Times" pitchFamily="2" charset="0"/>
                <a:ea typeface="Osaka" panose="020B0600000000000000" pitchFamily="1" charset="-128"/>
              </a:defRPr>
            </a:lvl1pPr>
            <a:lvl2pPr marL="742950" indent="-285750">
              <a:defRPr kumimoji="1" sz="3400">
                <a:solidFill>
                  <a:schemeClr val="tx1"/>
                </a:solidFill>
                <a:latin typeface="Times" pitchFamily="2" charset="0"/>
                <a:ea typeface="Osaka" panose="020B0600000000000000" pitchFamily="1" charset="-128"/>
              </a:defRPr>
            </a:lvl2pPr>
            <a:lvl3pPr marL="1143000" indent="-228600">
              <a:defRPr kumimoji="1" sz="3400">
                <a:solidFill>
                  <a:schemeClr val="tx1"/>
                </a:solidFill>
                <a:latin typeface="Times" pitchFamily="2" charset="0"/>
                <a:ea typeface="Osaka" panose="020B0600000000000000" pitchFamily="1" charset="-128"/>
              </a:defRPr>
            </a:lvl3pPr>
            <a:lvl4pPr marL="1600200" indent="-228600">
              <a:defRPr kumimoji="1" sz="3400">
                <a:solidFill>
                  <a:schemeClr val="tx1"/>
                </a:solidFill>
                <a:latin typeface="Times" pitchFamily="2" charset="0"/>
                <a:ea typeface="Osaka" panose="020B0600000000000000" pitchFamily="1" charset="-128"/>
              </a:defRPr>
            </a:lvl4pPr>
            <a:lvl5pPr marL="2057400" indent="-228600">
              <a:defRPr kumimoji="1" sz="3400">
                <a:solidFill>
                  <a:schemeClr val="tx1"/>
                </a:solidFill>
                <a:latin typeface="Times" pitchFamily="2" charset="0"/>
                <a:ea typeface="Osaka" panose="020B0600000000000000" pitchFamily="1"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9pPr>
          </a:lstStyle>
          <a:p>
            <a:endParaRPr lang="ja-JP" altLang="en-US"/>
          </a:p>
        </p:txBody>
      </p:sp>
      <p:pic>
        <p:nvPicPr>
          <p:cNvPr id="15374" name="図 8">
            <a:extLst>
              <a:ext uri="{FF2B5EF4-FFF2-40B4-BE49-F238E27FC236}">
                <a16:creationId xmlns:a16="http://schemas.microsoft.com/office/drawing/2014/main" id="{FCBA443F-C976-CD4D-BB75-7B4807114FE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48037" y="20540727"/>
            <a:ext cx="6919399" cy="410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テキスト ボックス 9">
            <a:extLst>
              <a:ext uri="{FF2B5EF4-FFF2-40B4-BE49-F238E27FC236}">
                <a16:creationId xmlns:a16="http://schemas.microsoft.com/office/drawing/2014/main" id="{3B72BE3D-55C4-C246-80A8-4B5458F518A9}"/>
              </a:ext>
            </a:extLst>
          </p:cNvPr>
          <p:cNvSpPr txBox="1">
            <a:spLocks noChangeArrowheads="1"/>
          </p:cNvSpPr>
          <p:nvPr/>
        </p:nvSpPr>
        <p:spPr bwMode="auto">
          <a:xfrm>
            <a:off x="2860792" y="36509792"/>
            <a:ext cx="184136" cy="615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400">
                <a:solidFill>
                  <a:schemeClr val="tx1"/>
                </a:solidFill>
                <a:latin typeface="Times" pitchFamily="2" charset="0"/>
                <a:ea typeface="Osaka" panose="020B0600000000000000" pitchFamily="1" charset="-128"/>
              </a:defRPr>
            </a:lvl1pPr>
            <a:lvl2pPr marL="742950" indent="-285750">
              <a:defRPr kumimoji="1" sz="3400">
                <a:solidFill>
                  <a:schemeClr val="tx1"/>
                </a:solidFill>
                <a:latin typeface="Times" pitchFamily="2" charset="0"/>
                <a:ea typeface="Osaka" panose="020B0600000000000000" pitchFamily="1" charset="-128"/>
              </a:defRPr>
            </a:lvl2pPr>
            <a:lvl3pPr marL="1143000" indent="-228600">
              <a:defRPr kumimoji="1" sz="3400">
                <a:solidFill>
                  <a:schemeClr val="tx1"/>
                </a:solidFill>
                <a:latin typeface="Times" pitchFamily="2" charset="0"/>
                <a:ea typeface="Osaka" panose="020B0600000000000000" pitchFamily="1" charset="-128"/>
              </a:defRPr>
            </a:lvl3pPr>
            <a:lvl4pPr marL="1600200" indent="-228600">
              <a:defRPr kumimoji="1" sz="3400">
                <a:solidFill>
                  <a:schemeClr val="tx1"/>
                </a:solidFill>
                <a:latin typeface="Times" pitchFamily="2" charset="0"/>
                <a:ea typeface="Osaka" panose="020B0600000000000000" pitchFamily="1" charset="-128"/>
              </a:defRPr>
            </a:lvl4pPr>
            <a:lvl5pPr marL="2057400" indent="-228600">
              <a:defRPr kumimoji="1" sz="3400">
                <a:solidFill>
                  <a:schemeClr val="tx1"/>
                </a:solidFill>
                <a:latin typeface="Times" pitchFamily="2" charset="0"/>
                <a:ea typeface="Osaka" panose="020B0600000000000000" pitchFamily="1"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9pPr>
          </a:lstStyle>
          <a:p>
            <a:endParaRPr lang="ja-JP" altLang="en-US"/>
          </a:p>
        </p:txBody>
      </p:sp>
      <p:pic>
        <p:nvPicPr>
          <p:cNvPr id="15376" name="図 11">
            <a:extLst>
              <a:ext uri="{FF2B5EF4-FFF2-40B4-BE49-F238E27FC236}">
                <a16:creationId xmlns:a16="http://schemas.microsoft.com/office/drawing/2014/main" id="{F2515D3F-CFF8-0B4E-9585-C60FA773002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364653" y="20612159"/>
            <a:ext cx="12902243" cy="363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図 2">
            <a:extLst>
              <a:ext uri="{FF2B5EF4-FFF2-40B4-BE49-F238E27FC236}">
                <a16:creationId xmlns:a16="http://schemas.microsoft.com/office/drawing/2014/main" id="{FAA0E419-9512-5A43-85CE-D948533B821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956848" y="33979966"/>
            <a:ext cx="10124324" cy="7730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図 3">
            <a:extLst>
              <a:ext uri="{FF2B5EF4-FFF2-40B4-BE49-F238E27FC236}">
                <a16:creationId xmlns:a16="http://schemas.microsoft.com/office/drawing/2014/main" id="{72951BEB-F8DA-EF44-BA26-D9CA50ACA2A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35353" y="28891945"/>
            <a:ext cx="6679705" cy="6730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図 4">
            <a:extLst>
              <a:ext uri="{FF2B5EF4-FFF2-40B4-BE49-F238E27FC236}">
                <a16:creationId xmlns:a16="http://schemas.microsoft.com/office/drawing/2014/main" id="{DCAA2B74-DE15-CC4A-95FA-8E9EE255587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675475" y="36408085"/>
            <a:ext cx="8030566" cy="52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テキスト ボックス 71">
            <a:extLst>
              <a:ext uri="{FF2B5EF4-FFF2-40B4-BE49-F238E27FC236}">
                <a16:creationId xmlns:a16="http://schemas.microsoft.com/office/drawing/2014/main" id="{EE5C90CC-9B28-374A-A04B-77BC2DB6D185}"/>
              </a:ext>
            </a:extLst>
          </p:cNvPr>
          <p:cNvSpPr txBox="1">
            <a:spLocks noChangeArrowheads="1"/>
          </p:cNvSpPr>
          <p:nvPr/>
        </p:nvSpPr>
        <p:spPr bwMode="auto">
          <a:xfrm>
            <a:off x="1890902" y="26733105"/>
            <a:ext cx="6986069" cy="1325464"/>
          </a:xfrm>
          <a:prstGeom prst="rect">
            <a:avLst/>
          </a:prstGeom>
          <a:solidFill>
            <a:srgbClr val="FFFFCC"/>
          </a:solidFill>
          <a:ln w="9525">
            <a:solidFill>
              <a:schemeClr val="tx1"/>
            </a:solidFill>
            <a:miter lim="800000"/>
            <a:headEnd/>
            <a:tailEnd/>
          </a:ln>
        </p:spPr>
        <p:txBody>
          <a:bodyPr lIns="261783" tIns="130891" rIns="261783" bIns="130891">
            <a:spAutoFit/>
          </a:bodyPr>
          <a:lstStyle>
            <a:lvl1pPr marL="514350" indent="-514350">
              <a:defRPr kumimoji="1" sz="3400">
                <a:solidFill>
                  <a:schemeClr val="tx1"/>
                </a:solidFill>
                <a:latin typeface="Times" pitchFamily="2" charset="0"/>
                <a:ea typeface="Osaka" panose="020B0600000000000000" pitchFamily="1" charset="-128"/>
              </a:defRPr>
            </a:lvl1pPr>
            <a:lvl2pPr marL="742950" indent="-285750">
              <a:defRPr kumimoji="1" sz="3400">
                <a:solidFill>
                  <a:schemeClr val="tx1"/>
                </a:solidFill>
                <a:latin typeface="Times" pitchFamily="2" charset="0"/>
                <a:ea typeface="Osaka" panose="020B0600000000000000" pitchFamily="1" charset="-128"/>
              </a:defRPr>
            </a:lvl2pPr>
            <a:lvl3pPr marL="1143000" indent="-228600">
              <a:defRPr kumimoji="1" sz="3400">
                <a:solidFill>
                  <a:schemeClr val="tx1"/>
                </a:solidFill>
                <a:latin typeface="Times" pitchFamily="2" charset="0"/>
                <a:ea typeface="Osaka" panose="020B0600000000000000" pitchFamily="1" charset="-128"/>
              </a:defRPr>
            </a:lvl3pPr>
            <a:lvl4pPr marL="1600200" indent="-228600">
              <a:defRPr kumimoji="1" sz="3400">
                <a:solidFill>
                  <a:schemeClr val="tx1"/>
                </a:solidFill>
                <a:latin typeface="Times" pitchFamily="2" charset="0"/>
                <a:ea typeface="Osaka" panose="020B0600000000000000" pitchFamily="1" charset="-128"/>
              </a:defRPr>
            </a:lvl4pPr>
            <a:lvl5pPr marL="2057400" indent="-228600">
              <a:defRPr kumimoji="1" sz="3400">
                <a:solidFill>
                  <a:schemeClr val="tx1"/>
                </a:solidFill>
                <a:latin typeface="Times" pitchFamily="2" charset="0"/>
                <a:ea typeface="Osaka" panose="020B0600000000000000" pitchFamily="1"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9pPr>
          </a:lstStyle>
          <a:p>
            <a:pPr algn="ctr" eaLnBrk="1" hangingPunct="1"/>
            <a:r>
              <a:rPr lang="ja-JP" altLang="en-US" sz="6899" b="1">
                <a:solidFill>
                  <a:srgbClr val="FF0000"/>
                </a:solidFill>
              </a:rPr>
              <a:t>多くの謎</a:t>
            </a:r>
            <a:endParaRPr lang="en-US" altLang="ja-JP" sz="6899" b="1" dirty="0">
              <a:solidFill>
                <a:srgbClr val="FF0000"/>
              </a:solidFill>
            </a:endParaRPr>
          </a:p>
        </p:txBody>
      </p:sp>
      <p:sp>
        <p:nvSpPr>
          <p:cNvPr id="15381" name="テキスト ボックス 71">
            <a:extLst>
              <a:ext uri="{FF2B5EF4-FFF2-40B4-BE49-F238E27FC236}">
                <a16:creationId xmlns:a16="http://schemas.microsoft.com/office/drawing/2014/main" id="{801BC469-C13A-004B-AD12-9FAEA45B1142}"/>
              </a:ext>
            </a:extLst>
          </p:cNvPr>
          <p:cNvSpPr txBox="1">
            <a:spLocks noChangeArrowheads="1"/>
          </p:cNvSpPr>
          <p:nvPr/>
        </p:nvSpPr>
        <p:spPr bwMode="auto">
          <a:xfrm>
            <a:off x="13051787" y="28964964"/>
            <a:ext cx="12384756" cy="1325464"/>
          </a:xfrm>
          <a:prstGeom prst="rect">
            <a:avLst/>
          </a:prstGeom>
          <a:solidFill>
            <a:srgbClr val="FFFFCC"/>
          </a:solidFill>
          <a:ln w="9525">
            <a:solidFill>
              <a:schemeClr val="tx1"/>
            </a:solidFill>
            <a:miter lim="800000"/>
            <a:headEnd/>
            <a:tailEnd/>
          </a:ln>
        </p:spPr>
        <p:txBody>
          <a:bodyPr lIns="261783" tIns="130891" rIns="261783" bIns="130891">
            <a:spAutoFit/>
          </a:bodyPr>
          <a:lstStyle>
            <a:lvl1pPr marL="514350" indent="-514350">
              <a:defRPr kumimoji="1" sz="3400">
                <a:solidFill>
                  <a:schemeClr val="tx1"/>
                </a:solidFill>
                <a:latin typeface="Times" pitchFamily="2" charset="0"/>
                <a:ea typeface="Osaka" panose="020B0600000000000000" pitchFamily="1" charset="-128"/>
              </a:defRPr>
            </a:lvl1pPr>
            <a:lvl2pPr marL="742950" indent="-285750">
              <a:defRPr kumimoji="1" sz="3400">
                <a:solidFill>
                  <a:schemeClr val="tx1"/>
                </a:solidFill>
                <a:latin typeface="Times" pitchFamily="2" charset="0"/>
                <a:ea typeface="Osaka" panose="020B0600000000000000" pitchFamily="1" charset="-128"/>
              </a:defRPr>
            </a:lvl2pPr>
            <a:lvl3pPr marL="1143000" indent="-228600">
              <a:defRPr kumimoji="1" sz="3400">
                <a:solidFill>
                  <a:schemeClr val="tx1"/>
                </a:solidFill>
                <a:latin typeface="Times" pitchFamily="2" charset="0"/>
                <a:ea typeface="Osaka" panose="020B0600000000000000" pitchFamily="1" charset="-128"/>
              </a:defRPr>
            </a:lvl3pPr>
            <a:lvl4pPr marL="1600200" indent="-228600">
              <a:defRPr kumimoji="1" sz="3400">
                <a:solidFill>
                  <a:schemeClr val="tx1"/>
                </a:solidFill>
                <a:latin typeface="Times" pitchFamily="2" charset="0"/>
                <a:ea typeface="Osaka" panose="020B0600000000000000" pitchFamily="1" charset="-128"/>
              </a:defRPr>
            </a:lvl4pPr>
            <a:lvl5pPr marL="2057400" indent="-228600">
              <a:defRPr kumimoji="1" sz="3400">
                <a:solidFill>
                  <a:schemeClr val="tx1"/>
                </a:solidFill>
                <a:latin typeface="Times" pitchFamily="2" charset="0"/>
                <a:ea typeface="Osaka" panose="020B0600000000000000" pitchFamily="1"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1" charset="-128"/>
              </a:defRPr>
            </a:lvl9pPr>
          </a:lstStyle>
          <a:p>
            <a:pPr algn="ctr" eaLnBrk="1" hangingPunct="1"/>
            <a:r>
              <a:rPr lang="en-US" altLang="ja-JP" sz="6899" b="1" dirty="0">
                <a:solidFill>
                  <a:srgbClr val="FF0000"/>
                </a:solidFill>
              </a:rPr>
              <a:t>LHC〜</a:t>
            </a:r>
            <a:r>
              <a:rPr lang="ja-JP" altLang="en-US" sz="6899" b="1">
                <a:solidFill>
                  <a:srgbClr val="FF0000"/>
                </a:solidFill>
              </a:rPr>
              <a:t>謎の解明へ向けて</a:t>
            </a:r>
            <a:r>
              <a:rPr lang="en-US" altLang="ja-JP" sz="6899" b="1" dirty="0">
                <a:solidFill>
                  <a:srgbClr val="FF0000"/>
                </a:solidFill>
              </a:rPr>
              <a:t>〜</a:t>
            </a:r>
          </a:p>
        </p:txBody>
      </p:sp>
      <p:sp>
        <p:nvSpPr>
          <p:cNvPr id="25" name="テキスト ボックス 24">
            <a:extLst>
              <a:ext uri="{FF2B5EF4-FFF2-40B4-BE49-F238E27FC236}">
                <a16:creationId xmlns:a16="http://schemas.microsoft.com/office/drawing/2014/main" id="{D5C47C96-1905-CB4C-90F7-B2E7A995D08F}"/>
              </a:ext>
            </a:extLst>
          </p:cNvPr>
          <p:cNvSpPr txBox="1"/>
          <p:nvPr/>
        </p:nvSpPr>
        <p:spPr>
          <a:xfrm>
            <a:off x="1387701" y="6284446"/>
            <a:ext cx="12311737" cy="4800244"/>
          </a:xfrm>
          <a:prstGeom prst="rect">
            <a:avLst/>
          </a:prstGeom>
          <a:solidFill>
            <a:schemeClr val="accent1">
              <a:lumMod val="20000"/>
              <a:lumOff val="80000"/>
              <a:alpha val="50000"/>
            </a:schemeClr>
          </a:solidFill>
          <a:ln>
            <a:noFill/>
          </a:ln>
        </p:spPr>
        <p:txBody>
          <a:bodyPr>
            <a:spAutoFit/>
          </a:bodyPr>
          <a:lstStyle>
            <a:lvl1pPr>
              <a:defRPr kumimoji="1" sz="3400">
                <a:solidFill>
                  <a:schemeClr val="tx1"/>
                </a:solidFill>
                <a:latin typeface="Times" pitchFamily="2" charset="0"/>
                <a:ea typeface="Osaka" panose="020B0600000000000000" pitchFamily="34" charset="-128"/>
              </a:defRPr>
            </a:lvl1pPr>
            <a:lvl2pPr marL="742950" indent="-285750">
              <a:defRPr kumimoji="1" sz="3400">
                <a:solidFill>
                  <a:schemeClr val="tx1"/>
                </a:solidFill>
                <a:latin typeface="Times" pitchFamily="2" charset="0"/>
                <a:ea typeface="Osaka" panose="020B0600000000000000" pitchFamily="34" charset="-128"/>
              </a:defRPr>
            </a:lvl2pPr>
            <a:lvl3pPr marL="1143000" indent="-228600">
              <a:defRPr kumimoji="1" sz="3400">
                <a:solidFill>
                  <a:schemeClr val="tx1"/>
                </a:solidFill>
                <a:latin typeface="Times" pitchFamily="2" charset="0"/>
                <a:ea typeface="Osaka" panose="020B0600000000000000" pitchFamily="34" charset="-128"/>
              </a:defRPr>
            </a:lvl3pPr>
            <a:lvl4pPr marL="1600200" indent="-228600">
              <a:defRPr kumimoji="1" sz="3400">
                <a:solidFill>
                  <a:schemeClr val="tx1"/>
                </a:solidFill>
                <a:latin typeface="Times" pitchFamily="2" charset="0"/>
                <a:ea typeface="Osaka" panose="020B0600000000000000" pitchFamily="34" charset="-128"/>
              </a:defRPr>
            </a:lvl4pPr>
            <a:lvl5pPr marL="2057400" indent="-228600">
              <a:defRPr kumimoji="1" sz="3400">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34" charset="-128"/>
              </a:defRPr>
            </a:lvl9pPr>
          </a:lstStyle>
          <a:p>
            <a:pPr>
              <a:defRPr/>
            </a:pPr>
            <a:r>
              <a:rPr lang="ja-JP" altLang="en-US">
                <a:latin typeface="+mn-ea"/>
                <a:ea typeface="+mn-ea"/>
              </a:rPr>
              <a:t>私たちが住む宇宙は，物質，力，そして素粒子の質量と強い関わりを持つヒッグス粒子からできています。</a:t>
            </a:r>
            <a:endParaRPr lang="en-US" altLang="ja-JP" dirty="0">
              <a:latin typeface="+mn-ea"/>
              <a:ea typeface="+mn-ea"/>
            </a:endParaRPr>
          </a:p>
          <a:p>
            <a:pPr>
              <a:defRPr/>
            </a:pPr>
            <a:endParaRPr lang="en-US" altLang="ja-JP" dirty="0">
              <a:latin typeface="+mn-ea"/>
              <a:ea typeface="+mn-ea"/>
            </a:endParaRPr>
          </a:p>
          <a:p>
            <a:pPr>
              <a:defRPr/>
            </a:pPr>
            <a:r>
              <a:rPr lang="ja-JP" altLang="en-US">
                <a:latin typeface="+mn-ea"/>
                <a:ea typeface="+mn-ea"/>
              </a:rPr>
              <a:t>物質を構成する素粒子は，大きく</a:t>
            </a:r>
            <a:r>
              <a:rPr lang="en-US" altLang="ja-JP" dirty="0">
                <a:latin typeface="+mn-ea"/>
                <a:ea typeface="+mn-ea"/>
              </a:rPr>
              <a:t>2</a:t>
            </a:r>
            <a:r>
              <a:rPr lang="ja-JP" altLang="en-US">
                <a:latin typeface="+mn-ea"/>
                <a:ea typeface="+mn-ea"/>
              </a:rPr>
              <a:t>種類に分類できて，それぞれ「クォーク」「レプトン」と呼ばれています。下の図の一番外側に配置されている粒子たちで，全部で</a:t>
            </a:r>
            <a:r>
              <a:rPr lang="en-US" altLang="ja-JP" dirty="0">
                <a:latin typeface="+mn-ea"/>
                <a:ea typeface="+mn-ea"/>
              </a:rPr>
              <a:t>12</a:t>
            </a:r>
            <a:r>
              <a:rPr lang="ja-JP" altLang="en-US">
                <a:latin typeface="+mn-ea"/>
                <a:ea typeface="+mn-ea"/>
              </a:rPr>
              <a:t>種類あります。宇宙にはこのほかに力を媒介する粒子が存在します。クォーク，レプトン，そして，力を媒介する粒子全てが固有の質量を持ちます。ただし，</a:t>
            </a:r>
            <a:r>
              <a:rPr lang="en-US" altLang="ja-JP" dirty="0" err="1">
                <a:latin typeface="+mn-ea"/>
                <a:ea typeface="+mn-ea"/>
              </a:rPr>
              <a:t>γ</a:t>
            </a:r>
            <a:r>
              <a:rPr lang="ja-JP" altLang="en-US">
                <a:latin typeface="+mn-ea"/>
                <a:ea typeface="+mn-ea"/>
              </a:rPr>
              <a:t>と</a:t>
            </a:r>
            <a:r>
              <a:rPr lang="en-US" altLang="ja-JP" dirty="0">
                <a:latin typeface="+mn-ea"/>
                <a:ea typeface="+mn-ea"/>
              </a:rPr>
              <a:t>g</a:t>
            </a:r>
            <a:r>
              <a:rPr lang="ja-JP" altLang="en-US">
                <a:latin typeface="+mn-ea"/>
                <a:ea typeface="+mn-ea"/>
              </a:rPr>
              <a:t>は質量ゼロ。</a:t>
            </a:r>
            <a:endParaRPr lang="en-US" altLang="ja-JP" dirty="0">
              <a:latin typeface="+mn-ea"/>
              <a:ea typeface="+mn-ea"/>
            </a:endParaRPr>
          </a:p>
        </p:txBody>
      </p:sp>
      <p:sp>
        <p:nvSpPr>
          <p:cNvPr id="26" name="テキスト ボックス 25">
            <a:extLst>
              <a:ext uri="{FF2B5EF4-FFF2-40B4-BE49-F238E27FC236}">
                <a16:creationId xmlns:a16="http://schemas.microsoft.com/office/drawing/2014/main" id="{B83B87CF-F69D-064A-9464-ADB4DA7096A8}"/>
              </a:ext>
            </a:extLst>
          </p:cNvPr>
          <p:cNvSpPr txBox="1"/>
          <p:nvPr/>
        </p:nvSpPr>
        <p:spPr>
          <a:xfrm>
            <a:off x="14707426" y="12302212"/>
            <a:ext cx="7128933" cy="4800244"/>
          </a:xfrm>
          <a:prstGeom prst="rect">
            <a:avLst/>
          </a:prstGeom>
          <a:solidFill>
            <a:schemeClr val="accent1">
              <a:lumMod val="20000"/>
              <a:lumOff val="80000"/>
              <a:alpha val="50000"/>
            </a:schemeClr>
          </a:solidFill>
          <a:ln>
            <a:noFill/>
          </a:ln>
        </p:spPr>
        <p:txBody>
          <a:bodyPr>
            <a:spAutoFit/>
          </a:bodyPr>
          <a:lstStyle>
            <a:lvl1pPr>
              <a:defRPr kumimoji="1" sz="3400">
                <a:solidFill>
                  <a:schemeClr val="tx1"/>
                </a:solidFill>
                <a:latin typeface="Times" pitchFamily="2" charset="0"/>
                <a:ea typeface="Osaka" panose="020B0600000000000000" pitchFamily="34" charset="-128"/>
              </a:defRPr>
            </a:lvl1pPr>
            <a:lvl2pPr marL="742950" indent="-285750">
              <a:defRPr kumimoji="1" sz="3400">
                <a:solidFill>
                  <a:schemeClr val="tx1"/>
                </a:solidFill>
                <a:latin typeface="Times" pitchFamily="2" charset="0"/>
                <a:ea typeface="Osaka" panose="020B0600000000000000" pitchFamily="34" charset="-128"/>
              </a:defRPr>
            </a:lvl2pPr>
            <a:lvl3pPr marL="1143000" indent="-228600">
              <a:defRPr kumimoji="1" sz="3400">
                <a:solidFill>
                  <a:schemeClr val="tx1"/>
                </a:solidFill>
                <a:latin typeface="Times" pitchFamily="2" charset="0"/>
                <a:ea typeface="Osaka" panose="020B0600000000000000" pitchFamily="34" charset="-128"/>
              </a:defRPr>
            </a:lvl3pPr>
            <a:lvl4pPr marL="1600200" indent="-228600">
              <a:defRPr kumimoji="1" sz="3400">
                <a:solidFill>
                  <a:schemeClr val="tx1"/>
                </a:solidFill>
                <a:latin typeface="Times" pitchFamily="2" charset="0"/>
                <a:ea typeface="Osaka" panose="020B0600000000000000" pitchFamily="34" charset="-128"/>
              </a:defRPr>
            </a:lvl4pPr>
            <a:lvl5pPr marL="2057400" indent="-228600">
              <a:defRPr kumimoji="1" sz="3400">
                <a:solidFill>
                  <a:schemeClr val="tx1"/>
                </a:solidFill>
                <a:latin typeface="Times" pitchFamily="2" charset="0"/>
                <a:ea typeface="Osaka" panose="020B0600000000000000" pitchFamily="34" charset="-128"/>
              </a:defRPr>
            </a:lvl5pPr>
            <a:lvl6pPr marL="2514600" indent="-228600" eaLnBrk="0" fontAlgn="base" hangingPunct="0">
              <a:spcBef>
                <a:spcPct val="0"/>
              </a:spcBef>
              <a:spcAft>
                <a:spcPct val="0"/>
              </a:spcAft>
              <a:defRPr kumimoji="1" sz="3400">
                <a:solidFill>
                  <a:schemeClr val="tx1"/>
                </a:solidFill>
                <a:latin typeface="Times" pitchFamily="2" charset="0"/>
                <a:ea typeface="Osaka" panose="020B0600000000000000" pitchFamily="34" charset="-128"/>
              </a:defRPr>
            </a:lvl6pPr>
            <a:lvl7pPr marL="2971800" indent="-228600" eaLnBrk="0" fontAlgn="base" hangingPunct="0">
              <a:spcBef>
                <a:spcPct val="0"/>
              </a:spcBef>
              <a:spcAft>
                <a:spcPct val="0"/>
              </a:spcAft>
              <a:defRPr kumimoji="1" sz="3400">
                <a:solidFill>
                  <a:schemeClr val="tx1"/>
                </a:solidFill>
                <a:latin typeface="Times" pitchFamily="2" charset="0"/>
                <a:ea typeface="Osaka" panose="020B0600000000000000" pitchFamily="34" charset="-128"/>
              </a:defRPr>
            </a:lvl7pPr>
            <a:lvl8pPr marL="3429000" indent="-228600" eaLnBrk="0" fontAlgn="base" hangingPunct="0">
              <a:spcBef>
                <a:spcPct val="0"/>
              </a:spcBef>
              <a:spcAft>
                <a:spcPct val="0"/>
              </a:spcAft>
              <a:defRPr kumimoji="1" sz="3400">
                <a:solidFill>
                  <a:schemeClr val="tx1"/>
                </a:solidFill>
                <a:latin typeface="Times" pitchFamily="2" charset="0"/>
                <a:ea typeface="Osaka" panose="020B0600000000000000" pitchFamily="34" charset="-128"/>
              </a:defRPr>
            </a:lvl8pPr>
            <a:lvl9pPr marL="3886200" indent="-228600" eaLnBrk="0" fontAlgn="base" hangingPunct="0">
              <a:spcBef>
                <a:spcPct val="0"/>
              </a:spcBef>
              <a:spcAft>
                <a:spcPct val="0"/>
              </a:spcAft>
              <a:defRPr kumimoji="1" sz="3400">
                <a:solidFill>
                  <a:schemeClr val="tx1"/>
                </a:solidFill>
                <a:latin typeface="Times" pitchFamily="2" charset="0"/>
                <a:ea typeface="Osaka" panose="020B0600000000000000" pitchFamily="34" charset="-128"/>
              </a:defRPr>
            </a:lvl9pPr>
          </a:lstStyle>
          <a:p>
            <a:pPr>
              <a:defRPr/>
            </a:pPr>
            <a:r>
              <a:rPr lang="ja-JP" altLang="en-US">
                <a:latin typeface="+mn-ea"/>
                <a:ea typeface="+mn-ea"/>
              </a:rPr>
              <a:t>宇宙には，重力，電磁気力，弱い力，強い力の</a:t>
            </a:r>
            <a:r>
              <a:rPr lang="en-US" altLang="ja-JP" dirty="0">
                <a:latin typeface="+mn-ea"/>
                <a:ea typeface="+mn-ea"/>
              </a:rPr>
              <a:t>4</a:t>
            </a:r>
            <a:r>
              <a:rPr lang="ja-JP" altLang="en-US">
                <a:latin typeface="+mn-ea"/>
                <a:ea typeface="+mn-ea"/>
              </a:rPr>
              <a:t>種類の力が存在します。電磁気力，弱い力，強い力は，</a:t>
            </a:r>
            <a:r>
              <a:rPr lang="en-US" altLang="ja-JP" dirty="0" err="1">
                <a:latin typeface="+mn-ea"/>
                <a:ea typeface="+mn-ea"/>
              </a:rPr>
              <a:t>γ</a:t>
            </a:r>
            <a:r>
              <a:rPr lang="ja-JP" altLang="en-US">
                <a:latin typeface="+mn-ea"/>
                <a:ea typeface="+mn-ea"/>
              </a:rPr>
              <a:t>，</a:t>
            </a:r>
            <a:r>
              <a:rPr lang="en-US" altLang="ja-JP" dirty="0">
                <a:latin typeface="+mn-ea"/>
                <a:ea typeface="+mn-ea"/>
              </a:rPr>
              <a:t>W</a:t>
            </a:r>
            <a:r>
              <a:rPr lang="ja-JP" altLang="en-US">
                <a:latin typeface="+mn-ea"/>
                <a:ea typeface="+mn-ea"/>
              </a:rPr>
              <a:t>あるいは</a:t>
            </a:r>
            <a:r>
              <a:rPr lang="en-US" altLang="ja-JP" dirty="0">
                <a:latin typeface="+mn-ea"/>
                <a:ea typeface="+mn-ea"/>
              </a:rPr>
              <a:t>Z</a:t>
            </a:r>
            <a:r>
              <a:rPr lang="ja-JP" altLang="en-US">
                <a:latin typeface="+mn-ea"/>
                <a:ea typeface="+mn-ea"/>
              </a:rPr>
              <a:t>，</a:t>
            </a:r>
            <a:r>
              <a:rPr lang="en-US" altLang="ja-JP" dirty="0">
                <a:latin typeface="+mn-ea"/>
                <a:ea typeface="+mn-ea"/>
              </a:rPr>
              <a:t>g</a:t>
            </a:r>
            <a:r>
              <a:rPr lang="ja-JP" altLang="en-US">
                <a:latin typeface="+mn-ea"/>
                <a:ea typeface="+mn-ea"/>
              </a:rPr>
              <a:t>と呼ばれる素粒子によってそれぞれ媒介されます。媒介する粒子の違いで，力の性質の違いが生まれます。（重力を媒介すると考えられているグラビトンは未発見）</a:t>
            </a:r>
            <a:endParaRPr lang="en-US" altLang="ja-JP" dirty="0">
              <a:latin typeface="+mn-ea"/>
              <a:ea typeface="+mn-ea"/>
            </a:endParaRPr>
          </a:p>
        </p:txBody>
      </p:sp>
      <p:sp>
        <p:nvSpPr>
          <p:cNvPr id="27" name="テキスト ボックス 26">
            <a:extLst>
              <a:ext uri="{FF2B5EF4-FFF2-40B4-BE49-F238E27FC236}">
                <a16:creationId xmlns:a16="http://schemas.microsoft.com/office/drawing/2014/main" id="{A1E0AADD-7B38-FB4B-B2BF-8D83A425D986}"/>
              </a:ext>
            </a:extLst>
          </p:cNvPr>
          <p:cNvSpPr txBox="1"/>
          <p:nvPr/>
        </p:nvSpPr>
        <p:spPr>
          <a:xfrm>
            <a:off x="9667487" y="20828043"/>
            <a:ext cx="6624147" cy="3970024"/>
          </a:xfrm>
          <a:prstGeom prst="rect">
            <a:avLst/>
          </a:prstGeom>
          <a:solidFill>
            <a:schemeClr val="accent1">
              <a:lumMod val="20000"/>
              <a:lumOff val="80000"/>
              <a:alpha val="50000"/>
            </a:schemeClr>
          </a:solidFill>
          <a:ln>
            <a:noFill/>
          </a:ln>
        </p:spPr>
        <p:txBody>
          <a:bodyPr>
            <a:spAutoFit/>
          </a:bodyPr>
          <a:lstStyle/>
          <a:p>
            <a:pPr>
              <a:defRPr/>
            </a:pPr>
            <a:r>
              <a:rPr lang="ja-JP" altLang="en-US" dirty="0">
                <a:latin typeface="Times" charset="0"/>
                <a:ea typeface="Osaka" charset="0"/>
                <a:cs typeface="Osaka" charset="0"/>
              </a:rPr>
              <a:t>弱い力や強い力，そして電磁気力は電荷の強さで相互作用の強さが決まります。同じ電荷を持っていれば，同じ強さの力が働きます。つまり，これら</a:t>
            </a:r>
            <a:r>
              <a:rPr lang="en-US" altLang="ja-JP" dirty="0">
                <a:latin typeface="Times" charset="0"/>
                <a:ea typeface="Osaka" charset="0"/>
                <a:cs typeface="Osaka" charset="0"/>
              </a:rPr>
              <a:t>3</a:t>
            </a:r>
            <a:r>
              <a:rPr lang="ja-JP" altLang="en-US" dirty="0">
                <a:latin typeface="Times" charset="0"/>
                <a:ea typeface="Osaka" charset="0"/>
                <a:cs typeface="Osaka" charset="0"/>
              </a:rPr>
              <a:t>つの相互作用は，相互作用する粒子の種類を区別しません。</a:t>
            </a:r>
            <a:endParaRPr lang="en-US" altLang="ja-JP" dirty="0">
              <a:latin typeface="Times" charset="0"/>
              <a:ea typeface="Osaka" charset="0"/>
              <a:cs typeface="Osaka" charset="0"/>
            </a:endParaRPr>
          </a:p>
        </p:txBody>
      </p:sp>
      <p:sp>
        <p:nvSpPr>
          <p:cNvPr id="29" name="テキスト ボックス 28">
            <a:extLst>
              <a:ext uri="{FF2B5EF4-FFF2-40B4-BE49-F238E27FC236}">
                <a16:creationId xmlns:a16="http://schemas.microsoft.com/office/drawing/2014/main" id="{3B3E8C15-54B1-B64D-BA6E-09831D6FFB68}"/>
              </a:ext>
            </a:extLst>
          </p:cNvPr>
          <p:cNvSpPr txBox="1"/>
          <p:nvPr/>
        </p:nvSpPr>
        <p:spPr>
          <a:xfrm>
            <a:off x="10532611" y="25148897"/>
            <a:ext cx="17423108" cy="2862110"/>
          </a:xfrm>
          <a:prstGeom prst="rect">
            <a:avLst/>
          </a:prstGeom>
          <a:solidFill>
            <a:schemeClr val="accent1">
              <a:lumMod val="20000"/>
              <a:lumOff val="80000"/>
              <a:alpha val="50000"/>
            </a:schemeClr>
          </a:solidFill>
          <a:ln>
            <a:noFill/>
          </a:ln>
        </p:spPr>
        <p:txBody>
          <a:bodyPr>
            <a:spAutoFit/>
          </a:bodyPr>
          <a:lstStyle/>
          <a:p>
            <a:pPr>
              <a:defRPr/>
            </a:pPr>
            <a:r>
              <a:rPr lang="ja-JP" altLang="en-US" dirty="0">
                <a:latin typeface="Times" charset="0"/>
                <a:ea typeface="Osaka" charset="0"/>
                <a:cs typeface="Osaka" charset="0"/>
              </a:rPr>
              <a:t>しかし，素粒子には，それぞれ固有の質量があります。質量はヒッグス場（粒子）との相互作用によって生じるので，粒子固有の質量があるということは，ヒッグス粒子は相互作用する相手の粒子を見分けることができる，ということになります。なぜ，大きさのない「点」である素粒子を見分けることができるのか，まだわかっていません。</a:t>
            </a:r>
            <a:endParaRPr lang="en-US" altLang="ja-JP" dirty="0">
              <a:latin typeface="Times" charset="0"/>
              <a:ea typeface="Osaka" charset="0"/>
              <a:cs typeface="Osaka" charset="0"/>
            </a:endParaRPr>
          </a:p>
        </p:txBody>
      </p:sp>
      <p:sp>
        <p:nvSpPr>
          <p:cNvPr id="30" name="テキスト ボックス 29">
            <a:extLst>
              <a:ext uri="{FF2B5EF4-FFF2-40B4-BE49-F238E27FC236}">
                <a16:creationId xmlns:a16="http://schemas.microsoft.com/office/drawing/2014/main" id="{B3E7D709-82A5-CC43-859C-AD6CBFBB0791}"/>
              </a:ext>
            </a:extLst>
          </p:cNvPr>
          <p:cNvSpPr txBox="1"/>
          <p:nvPr/>
        </p:nvSpPr>
        <p:spPr>
          <a:xfrm>
            <a:off x="1387702" y="36020879"/>
            <a:ext cx="8424238" cy="5631893"/>
          </a:xfrm>
          <a:prstGeom prst="rect">
            <a:avLst/>
          </a:prstGeom>
          <a:solidFill>
            <a:schemeClr val="accent1">
              <a:lumMod val="20000"/>
              <a:lumOff val="80000"/>
              <a:alpha val="50000"/>
            </a:schemeClr>
          </a:solidFill>
          <a:ln>
            <a:noFill/>
          </a:ln>
        </p:spPr>
        <p:txBody>
          <a:bodyPr>
            <a:spAutoFit/>
          </a:bodyPr>
          <a:lstStyle/>
          <a:p>
            <a:pPr>
              <a:defRPr/>
            </a:pPr>
            <a:r>
              <a:rPr lang="ja-JP" altLang="en-US" dirty="0">
                <a:latin typeface="Times" charset="0"/>
                <a:ea typeface="Osaka" charset="0"/>
                <a:cs typeface="Osaka" charset="0"/>
              </a:rPr>
              <a:t>近年の宇宙観測から，私たちが知っている物質だけでは，宇宙全体のエネルギーの</a:t>
            </a:r>
            <a:r>
              <a:rPr lang="en-US" altLang="ja-JP" dirty="0">
                <a:latin typeface="Times" charset="0"/>
                <a:ea typeface="Osaka" charset="0"/>
                <a:cs typeface="Osaka" charset="0"/>
              </a:rPr>
              <a:t>5%</a:t>
            </a:r>
            <a:r>
              <a:rPr lang="ja-JP" altLang="en-US" dirty="0">
                <a:latin typeface="Times" charset="0"/>
                <a:ea typeface="Osaka" charset="0"/>
                <a:cs typeface="Osaka" charset="0"/>
              </a:rPr>
              <a:t>程度しか説明がつかないことがわかってきました。全体の</a:t>
            </a:r>
            <a:r>
              <a:rPr lang="en-US" altLang="ja-JP" dirty="0">
                <a:latin typeface="Times" charset="0"/>
                <a:ea typeface="Osaka" charset="0"/>
                <a:cs typeface="Osaka" charset="0"/>
              </a:rPr>
              <a:t>27%</a:t>
            </a:r>
            <a:r>
              <a:rPr lang="ja-JP" altLang="en-US" dirty="0">
                <a:latin typeface="Times" charset="0"/>
                <a:ea typeface="Osaka" charset="0"/>
                <a:cs typeface="Osaka" charset="0"/>
              </a:rPr>
              <a:t>はダークマター（暗黒物質）と呼ばれる謎の物質で，</a:t>
            </a:r>
            <a:r>
              <a:rPr lang="en-US" altLang="ja-JP" dirty="0">
                <a:latin typeface="Times" charset="0"/>
                <a:ea typeface="Osaka" charset="0"/>
                <a:cs typeface="Osaka" charset="0"/>
              </a:rPr>
              <a:t>68%</a:t>
            </a:r>
            <a:r>
              <a:rPr lang="ja-JP" altLang="en-US" dirty="0">
                <a:latin typeface="Times" charset="0"/>
                <a:ea typeface="Osaka" charset="0"/>
                <a:cs typeface="Osaka" charset="0"/>
              </a:rPr>
              <a:t>はダークエネルギー（暗黒エネルギー）と呼ばれる未知のエネルギーで宇宙ができています。これらが何なの</a:t>
            </a:r>
            <a:r>
              <a:rPr lang="ja-JP" altLang="en-US">
                <a:latin typeface="Times" charset="0"/>
                <a:ea typeface="Osaka" charset="0"/>
                <a:cs typeface="Osaka" charset="0"/>
              </a:rPr>
              <a:t>か，まずは，ダークマター</a:t>
            </a:r>
            <a:r>
              <a:rPr lang="ja-JP" altLang="en-US" dirty="0">
                <a:latin typeface="Times" charset="0"/>
                <a:ea typeface="Osaka" charset="0"/>
                <a:cs typeface="Osaka" charset="0"/>
              </a:rPr>
              <a:t>の正体の解明を目指しています。</a:t>
            </a:r>
            <a:endParaRPr lang="en-US" altLang="ja-JP" dirty="0">
              <a:latin typeface="Times" charset="0"/>
              <a:ea typeface="Osaka" charset="0"/>
              <a:cs typeface="Osaka" charset="0"/>
            </a:endParaRPr>
          </a:p>
        </p:txBody>
      </p:sp>
      <p:sp>
        <p:nvSpPr>
          <p:cNvPr id="31" name="テキスト ボックス 30">
            <a:extLst>
              <a:ext uri="{FF2B5EF4-FFF2-40B4-BE49-F238E27FC236}">
                <a16:creationId xmlns:a16="http://schemas.microsoft.com/office/drawing/2014/main" id="{FA8E0707-B531-4C41-A2A8-086D78717816}"/>
              </a:ext>
            </a:extLst>
          </p:cNvPr>
          <p:cNvSpPr txBox="1"/>
          <p:nvPr/>
        </p:nvSpPr>
        <p:spPr>
          <a:xfrm>
            <a:off x="10532611" y="30836487"/>
            <a:ext cx="17423108" cy="2862110"/>
          </a:xfrm>
          <a:prstGeom prst="rect">
            <a:avLst/>
          </a:prstGeom>
          <a:solidFill>
            <a:schemeClr val="accent1">
              <a:lumMod val="20000"/>
              <a:lumOff val="80000"/>
              <a:alpha val="50000"/>
            </a:schemeClr>
          </a:solidFill>
          <a:ln>
            <a:noFill/>
          </a:ln>
        </p:spPr>
        <p:txBody>
          <a:bodyPr>
            <a:spAutoFit/>
          </a:bodyPr>
          <a:lstStyle/>
          <a:p>
            <a:pPr>
              <a:defRPr/>
            </a:pPr>
            <a:r>
              <a:rPr lang="ja-JP" altLang="en-US" dirty="0">
                <a:latin typeface="Times" charset="0"/>
                <a:ea typeface="Osaka" charset="0"/>
                <a:cs typeface="Osaka" charset="0"/>
              </a:rPr>
              <a:t>なぜ，ヒッグス粒子は素粒子を見分けることができるのか，ダークマターやダークエネルギーが何なのか，それ以外にも素粒子物理学の世界には重要な未解決問題がたくさんあります。スイス・ジュネーブ近郊に建設された</a:t>
            </a:r>
            <a:r>
              <a:rPr lang="en-US" altLang="ja-JP" dirty="0">
                <a:latin typeface="Times" charset="0"/>
                <a:ea typeface="Osaka" charset="0"/>
                <a:cs typeface="Osaka" charset="0"/>
              </a:rPr>
              <a:t>LHC</a:t>
            </a:r>
            <a:r>
              <a:rPr lang="ja-JP" altLang="en-US" dirty="0">
                <a:latin typeface="Times" charset="0"/>
                <a:ea typeface="Osaka" charset="0"/>
                <a:cs typeface="Osaka" charset="0"/>
              </a:rPr>
              <a:t>加速器を使って，私たちは，ヒッグス粒子の詳細研究や，超対称性の探索（別のポスター参照）を行っています。</a:t>
            </a:r>
            <a:endParaRPr lang="en-US" altLang="ja-JP" dirty="0">
              <a:latin typeface="Times" charset="0"/>
              <a:ea typeface="Osaka" charset="0"/>
              <a:cs typeface="Osaka" charset="0"/>
            </a:endParaRPr>
          </a:p>
        </p:txBody>
      </p:sp>
      <p:sp>
        <p:nvSpPr>
          <p:cNvPr id="32" name="テキスト ボックス 31">
            <a:extLst>
              <a:ext uri="{FF2B5EF4-FFF2-40B4-BE49-F238E27FC236}">
                <a16:creationId xmlns:a16="http://schemas.microsoft.com/office/drawing/2014/main" id="{F5754E82-A4AE-3043-BC16-C65E37BA820A}"/>
              </a:ext>
            </a:extLst>
          </p:cNvPr>
          <p:cNvSpPr txBox="1"/>
          <p:nvPr/>
        </p:nvSpPr>
        <p:spPr>
          <a:xfrm>
            <a:off x="10748495" y="34677630"/>
            <a:ext cx="7774998" cy="1200240"/>
          </a:xfrm>
          <a:prstGeom prst="rect">
            <a:avLst/>
          </a:prstGeom>
          <a:solidFill>
            <a:schemeClr val="accent1">
              <a:lumMod val="20000"/>
              <a:lumOff val="80000"/>
              <a:alpha val="50000"/>
            </a:schemeClr>
          </a:solidFill>
          <a:ln>
            <a:noFill/>
          </a:ln>
        </p:spPr>
        <p:txBody>
          <a:bodyPr>
            <a:spAutoFit/>
          </a:bodyPr>
          <a:lstStyle/>
          <a:p>
            <a:pPr>
              <a:defRPr/>
            </a:pPr>
            <a:r>
              <a:rPr lang="ja-JP" altLang="en-US" dirty="0">
                <a:latin typeface="Times" charset="0"/>
                <a:ea typeface="Osaka" charset="0"/>
                <a:cs typeface="Osaka" charset="0"/>
              </a:rPr>
              <a:t>下図：</a:t>
            </a:r>
            <a:r>
              <a:rPr lang="en-US" altLang="ja-JP" dirty="0">
                <a:latin typeface="Times" charset="0"/>
                <a:ea typeface="Osaka" charset="0"/>
                <a:cs typeface="Osaka" charset="0"/>
              </a:rPr>
              <a:t>LHC</a:t>
            </a:r>
            <a:r>
              <a:rPr lang="ja-JP" altLang="en-US" dirty="0">
                <a:latin typeface="Times" charset="0"/>
                <a:ea typeface="Osaka" charset="0"/>
                <a:cs typeface="Osaka" charset="0"/>
              </a:rPr>
              <a:t>加速器トンネル内の様子</a:t>
            </a:r>
            <a:endParaRPr lang="en-US" altLang="ja-JP" dirty="0">
              <a:latin typeface="Times" charset="0"/>
              <a:ea typeface="Osaka" charset="0"/>
              <a:cs typeface="Osaka" charset="0"/>
            </a:endParaRPr>
          </a:p>
          <a:p>
            <a:pPr>
              <a:defRPr/>
            </a:pPr>
            <a:r>
              <a:rPr lang="ja-JP" altLang="en-US" dirty="0">
                <a:latin typeface="Times" charset="0"/>
                <a:ea typeface="Osaka" charset="0"/>
                <a:cs typeface="Osaka" charset="0"/>
              </a:rPr>
              <a:t>右図：</a:t>
            </a:r>
            <a:r>
              <a:rPr lang="en-US" altLang="ja-JP" dirty="0">
                <a:latin typeface="Times" charset="0"/>
                <a:ea typeface="Osaka" charset="0"/>
                <a:cs typeface="Osaka" charset="0"/>
              </a:rPr>
              <a:t>LHC</a:t>
            </a:r>
            <a:r>
              <a:rPr lang="ja-JP" altLang="en-US" dirty="0">
                <a:latin typeface="Times" charset="0"/>
                <a:ea typeface="Osaka" charset="0"/>
                <a:cs typeface="Osaka" charset="0"/>
              </a:rPr>
              <a:t>加速器の大きさ</a:t>
            </a:r>
            <a:endParaRPr lang="en-US" altLang="ja-JP" dirty="0">
              <a:latin typeface="Times" charset="0"/>
              <a:ea typeface="Osaka" charset="0"/>
              <a:cs typeface="Osaka" charset="0"/>
            </a:endParaRPr>
          </a:p>
        </p:txBody>
      </p:sp>
      <p:pic>
        <p:nvPicPr>
          <p:cNvPr id="15389" name="図 2">
            <a:extLst>
              <a:ext uri="{FF2B5EF4-FFF2-40B4-BE49-F238E27FC236}">
                <a16:creationId xmlns:a16="http://schemas.microsoft.com/office/drawing/2014/main" id="{2EEDEF5D-A567-6245-90D3-07A9D25F38A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1980812" y="11878381"/>
            <a:ext cx="6911462" cy="498914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3" name="Text Box 332">
            <a:extLst>
              <a:ext uri="{FF2B5EF4-FFF2-40B4-BE49-F238E27FC236}">
                <a16:creationId xmlns:a16="http://schemas.microsoft.com/office/drawing/2014/main" id="{44226F71-7B51-D54F-A9FB-0AE843A977E6}"/>
              </a:ext>
            </a:extLst>
          </p:cNvPr>
          <p:cNvSpPr txBox="1">
            <a:spLocks noChangeArrowheads="1"/>
          </p:cNvSpPr>
          <p:nvPr/>
        </p:nvSpPr>
        <p:spPr bwMode="auto">
          <a:xfrm>
            <a:off x="14930516" y="139648"/>
            <a:ext cx="13933156" cy="779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96058" tIns="148031" rIns="296058" bIns="148031">
            <a:spAutoFit/>
          </a:bodyPr>
          <a:lstStyle>
            <a:lvl1pPr defTabSz="1460500">
              <a:spcBef>
                <a:spcPct val="20000"/>
              </a:spcBef>
              <a:buChar char="•"/>
              <a:defRPr kumimoji="1" sz="5100">
                <a:solidFill>
                  <a:schemeClr val="tx1"/>
                </a:solidFill>
                <a:latin typeface="Times" pitchFamily="2" charset="0"/>
                <a:ea typeface="Osaka" panose="020B0600000000000000" pitchFamily="1" charset="-128"/>
              </a:defRPr>
            </a:lvl1pPr>
            <a:lvl2pPr marL="742950" indent="-285750" defTabSz="1460500">
              <a:spcBef>
                <a:spcPct val="20000"/>
              </a:spcBef>
              <a:buChar char="–"/>
              <a:defRPr kumimoji="1" sz="4400">
                <a:solidFill>
                  <a:schemeClr val="tx1"/>
                </a:solidFill>
                <a:latin typeface="Times" pitchFamily="2" charset="0"/>
                <a:ea typeface="Osaka" panose="020B0600000000000000" pitchFamily="1" charset="-128"/>
              </a:defRPr>
            </a:lvl2pPr>
            <a:lvl3pPr marL="1143000" indent="-228600" defTabSz="1460500">
              <a:spcBef>
                <a:spcPct val="20000"/>
              </a:spcBef>
              <a:buChar char="•"/>
              <a:defRPr kumimoji="1" sz="3900">
                <a:solidFill>
                  <a:schemeClr val="tx1"/>
                </a:solidFill>
                <a:latin typeface="Times" pitchFamily="2" charset="0"/>
                <a:ea typeface="Osaka" panose="020B0600000000000000" pitchFamily="1" charset="-128"/>
              </a:defRPr>
            </a:lvl3pPr>
            <a:lvl4pPr marL="1600200" indent="-228600" defTabSz="1460500">
              <a:spcBef>
                <a:spcPct val="20000"/>
              </a:spcBef>
              <a:buChar char="–"/>
              <a:defRPr kumimoji="1" sz="3200">
                <a:solidFill>
                  <a:schemeClr val="tx1"/>
                </a:solidFill>
                <a:latin typeface="Times" pitchFamily="2" charset="0"/>
                <a:ea typeface="Osaka" panose="020B0600000000000000" pitchFamily="1" charset="-128"/>
              </a:defRPr>
            </a:lvl4pPr>
            <a:lvl5pPr marL="2057400" indent="-228600" defTabSz="1460500">
              <a:spcBef>
                <a:spcPct val="20000"/>
              </a:spcBef>
              <a:buChar char="»"/>
              <a:defRPr kumimoji="1" sz="3200">
                <a:solidFill>
                  <a:schemeClr val="tx1"/>
                </a:solidFill>
                <a:latin typeface="Times" pitchFamily="2" charset="0"/>
                <a:ea typeface="Osaka" panose="020B0600000000000000" pitchFamily="1" charset="-128"/>
              </a:defRPr>
            </a:lvl5pPr>
            <a:lvl6pPr marL="2514600" indent="-228600" defTabSz="1460500" eaLnBrk="0" fontAlgn="base" hangingPunct="0">
              <a:spcBef>
                <a:spcPct val="20000"/>
              </a:spcBef>
              <a:spcAft>
                <a:spcPct val="0"/>
              </a:spcAft>
              <a:buChar char="»"/>
              <a:defRPr kumimoji="1" sz="3200">
                <a:solidFill>
                  <a:schemeClr val="tx1"/>
                </a:solidFill>
                <a:latin typeface="Times" pitchFamily="2" charset="0"/>
                <a:ea typeface="Osaka" panose="020B0600000000000000" pitchFamily="1" charset="-128"/>
              </a:defRPr>
            </a:lvl6pPr>
            <a:lvl7pPr marL="2971800" indent="-228600" defTabSz="1460500" eaLnBrk="0" fontAlgn="base" hangingPunct="0">
              <a:spcBef>
                <a:spcPct val="20000"/>
              </a:spcBef>
              <a:spcAft>
                <a:spcPct val="0"/>
              </a:spcAft>
              <a:buChar char="»"/>
              <a:defRPr kumimoji="1" sz="3200">
                <a:solidFill>
                  <a:schemeClr val="tx1"/>
                </a:solidFill>
                <a:latin typeface="Times" pitchFamily="2" charset="0"/>
                <a:ea typeface="Osaka" panose="020B0600000000000000" pitchFamily="1" charset="-128"/>
              </a:defRPr>
            </a:lvl7pPr>
            <a:lvl8pPr marL="3429000" indent="-228600" defTabSz="1460500" eaLnBrk="0" fontAlgn="base" hangingPunct="0">
              <a:spcBef>
                <a:spcPct val="20000"/>
              </a:spcBef>
              <a:spcAft>
                <a:spcPct val="0"/>
              </a:spcAft>
              <a:buChar char="»"/>
              <a:defRPr kumimoji="1" sz="3200">
                <a:solidFill>
                  <a:schemeClr val="tx1"/>
                </a:solidFill>
                <a:latin typeface="Times" pitchFamily="2" charset="0"/>
                <a:ea typeface="Osaka" panose="020B0600000000000000" pitchFamily="1" charset="-128"/>
              </a:defRPr>
            </a:lvl8pPr>
            <a:lvl9pPr marL="3886200" indent="-228600" defTabSz="1460500" eaLnBrk="0" fontAlgn="base" hangingPunct="0">
              <a:spcBef>
                <a:spcPct val="20000"/>
              </a:spcBef>
              <a:spcAft>
                <a:spcPct val="0"/>
              </a:spcAft>
              <a:buChar char="»"/>
              <a:defRPr kumimoji="1" sz="3200">
                <a:solidFill>
                  <a:schemeClr val="tx1"/>
                </a:solidFill>
                <a:latin typeface="Times" pitchFamily="2" charset="0"/>
                <a:ea typeface="Osaka" panose="020B0600000000000000" pitchFamily="1" charset="-128"/>
              </a:defRPr>
            </a:lvl9pPr>
          </a:lstStyle>
          <a:p>
            <a:pPr algn="r" eaLnBrk="1" hangingPunct="1">
              <a:spcBef>
                <a:spcPct val="0"/>
              </a:spcBef>
              <a:buFontTx/>
              <a:buNone/>
            </a:pPr>
            <a:r>
              <a:rPr lang="en-US" altLang="ja-JP" sz="3121" b="1" dirty="0">
                <a:solidFill>
                  <a:schemeClr val="accent2"/>
                </a:solidFill>
                <a:latin typeface="ＭＳ Ｐ明朝" panose="02020600040205080304" pitchFamily="18" charset="-128"/>
                <a:ea typeface="ＭＳ Ｐ明朝" panose="02020600040205080304" pitchFamily="18" charset="-128"/>
              </a:rPr>
              <a:t>http://</a:t>
            </a:r>
            <a:r>
              <a:rPr lang="en-US" altLang="ja-JP" sz="3121" b="1" dirty="0" err="1">
                <a:solidFill>
                  <a:schemeClr val="accent2"/>
                </a:solidFill>
                <a:latin typeface="ＭＳ Ｐ明朝" panose="02020600040205080304" pitchFamily="18" charset="-128"/>
                <a:ea typeface="ＭＳ Ｐ明朝" panose="02020600040205080304" pitchFamily="18" charset="-128"/>
              </a:rPr>
              <a:t>atlas.kek.jp</a:t>
            </a:r>
            <a:r>
              <a:rPr lang="en-US" altLang="ja-JP" sz="3121" b="1" dirty="0">
                <a:solidFill>
                  <a:schemeClr val="accent2"/>
                </a:solidFill>
                <a:latin typeface="ＭＳ Ｐ明朝" panose="02020600040205080304" pitchFamily="18" charset="-128"/>
                <a:ea typeface="ＭＳ Ｐ明朝" panose="02020600040205080304" pitchFamily="18" charset="-128"/>
              </a:rPr>
              <a:t>/sub/poster/</a:t>
            </a:r>
            <a:r>
              <a:rPr lang="en-US" altLang="ja-JP" sz="3121" b="1" dirty="0" err="1">
                <a:solidFill>
                  <a:schemeClr val="accent2"/>
                </a:solidFill>
                <a:latin typeface="ＭＳ Ｐ明朝" panose="02020600040205080304" pitchFamily="18" charset="-128"/>
                <a:ea typeface="ＭＳ Ｐ明朝" panose="02020600040205080304" pitchFamily="18" charset="-128"/>
              </a:rPr>
              <a:t>index.html</a:t>
            </a:r>
            <a:endParaRPr lang="en-US" altLang="ja-JP" sz="3121" b="1" dirty="0">
              <a:solidFill>
                <a:schemeClr val="accent2"/>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990543401"/>
      </p:ext>
    </p:extLst>
  </p:cSld>
  <p:clrMapOvr>
    <a:masterClrMapping/>
  </p:clrMapOvr>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573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imes" pitchFamily="18" charset="0"/>
            <a:ea typeface="Osaka"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573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Times" pitchFamily="18" charset="0"/>
            <a:ea typeface="Osaka" pitchFamily="1"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新しいプレゼンテーショ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新しいプレゼンテーショ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2552</TotalTime>
  <Words>552</Words>
  <Application>Microsoft Macintosh PowerPoint</Application>
  <PresentationFormat>ユーザー設定</PresentationFormat>
  <Paragraphs>18</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ＭＳ Ｐ明朝</vt:lpstr>
      <vt:lpstr>Osaka</vt:lpstr>
      <vt:lpstr>Times</vt:lpstr>
      <vt:lpstr>新しいプレゼンテーション</vt:lpstr>
      <vt:lpstr>素粒子の世界</vt:lpstr>
    </vt:vector>
  </TitlesOfParts>
  <Company>KEK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アトラスシリコン半導体飛跡検出器：ATLAS Silicon-strip Tracking Detector</dc:title>
  <dc:creator>近藤敬比古</dc:creator>
  <cp:lastModifiedBy>Microsoft Office User</cp:lastModifiedBy>
  <cp:revision>246</cp:revision>
  <cp:lastPrinted>2012-08-29T05:28:08Z</cp:lastPrinted>
  <dcterms:modified xsi:type="dcterms:W3CDTF">2019-08-23T21:39:27Z</dcterms:modified>
</cp:coreProperties>
</file>