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30279975" cy="42808525"/>
  <p:notesSz cx="29605288" cy="42132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CCFF"/>
    <a:srgbClr val="FFCC99"/>
    <a:srgbClr val="CCFFFF"/>
    <a:srgbClr val="CCFFCC"/>
    <a:srgbClr val="FFCCFF"/>
    <a:srgbClr val="CCEC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28" autoAdjust="0"/>
    <p:restoredTop sz="95627" autoAdjust="0"/>
  </p:normalViewPr>
  <p:slideViewPr>
    <p:cSldViewPr>
      <p:cViewPr>
        <p:scale>
          <a:sx n="62" d="100"/>
          <a:sy n="62" d="100"/>
        </p:scale>
        <p:origin x="-5304" y="198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2834929" cy="22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784137" y="0"/>
            <a:ext cx="12834926" cy="22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40034077"/>
            <a:ext cx="12834929" cy="19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784137" y="40034077"/>
            <a:ext cx="12834926" cy="19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fld id="{65AD64D2-C2C1-47C6-981D-27F7AA40C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126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774954" y="0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0200" y="3160713"/>
            <a:ext cx="11172825" cy="15795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3803" y="20010198"/>
            <a:ext cx="21697684" cy="189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40029513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774954" y="40029513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fld id="{6D13B9D4-65A6-4338-8804-20E3851AC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88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0200" y="3160713"/>
            <a:ext cx="11172825" cy="15795625"/>
          </a:xfrm>
          <a:ln/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3970150"/>
            <a:fld id="{5A6C4CE0-14C3-4513-B1E3-C40CBA969C1D}" type="slidenum">
              <a:rPr lang="en-US" altLang="ja-JP" smtClean="0"/>
              <a:pPr defTabSz="3970150"/>
              <a:t>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01457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9734" y="13297987"/>
            <a:ext cx="25740508" cy="917615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4076" y="24258022"/>
            <a:ext cx="21191835" cy="10942006"/>
          </a:xfrm>
        </p:spPr>
        <p:txBody>
          <a:bodyPr/>
          <a:lstStyle>
            <a:lvl1pPr marL="0" indent="0" algn="ctr">
              <a:buNone/>
              <a:defRPr/>
            </a:lvl1pPr>
            <a:lvl2pPr marL="1308904" indent="0" algn="ctr">
              <a:buNone/>
              <a:defRPr/>
            </a:lvl2pPr>
            <a:lvl3pPr marL="2617805" indent="0" algn="ctr">
              <a:buNone/>
              <a:defRPr/>
            </a:lvl3pPr>
            <a:lvl4pPr marL="3926709" indent="0" algn="ctr">
              <a:buNone/>
              <a:defRPr/>
            </a:lvl4pPr>
            <a:lvl5pPr marL="5235617" indent="0" algn="ctr">
              <a:buNone/>
              <a:defRPr/>
            </a:lvl5pPr>
            <a:lvl6pPr marL="6544521" indent="0" algn="ctr">
              <a:buNone/>
              <a:defRPr/>
            </a:lvl6pPr>
            <a:lvl7pPr marL="7853422" indent="0" algn="ctr">
              <a:buNone/>
              <a:defRPr/>
            </a:lvl7pPr>
            <a:lvl8pPr marL="9162326" indent="0" algn="ctr">
              <a:buNone/>
              <a:defRPr/>
            </a:lvl8pPr>
            <a:lvl9pPr marL="1047123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F45D-A1BE-4723-9906-C8C9E2DE7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1352-1046-4D45-B68E-D11A440730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573970" y="3806511"/>
            <a:ext cx="6431675" cy="342450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74335" y="3806511"/>
            <a:ext cx="18857651" cy="342450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7EC2-AF4A-4185-B732-147B7EA5A1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81A0-8491-4AB8-889C-6E01636995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4044" y="27510441"/>
            <a:ext cx="25735907" cy="850044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4044" y="18145090"/>
            <a:ext cx="25735907" cy="9365351"/>
          </a:xfrm>
        </p:spPr>
        <p:txBody>
          <a:bodyPr anchor="b"/>
          <a:lstStyle>
            <a:lvl1pPr marL="0" indent="0">
              <a:buNone/>
              <a:defRPr sz="5900"/>
            </a:lvl1pPr>
            <a:lvl2pPr marL="1308904" indent="0">
              <a:buNone/>
              <a:defRPr sz="5200"/>
            </a:lvl2pPr>
            <a:lvl3pPr marL="2617805" indent="0">
              <a:buNone/>
              <a:defRPr sz="4600"/>
            </a:lvl3pPr>
            <a:lvl4pPr marL="3926709" indent="0">
              <a:buNone/>
              <a:defRPr sz="3900"/>
            </a:lvl4pPr>
            <a:lvl5pPr marL="5235617" indent="0">
              <a:buNone/>
              <a:defRPr sz="3900"/>
            </a:lvl5pPr>
            <a:lvl6pPr marL="6544521" indent="0">
              <a:buNone/>
              <a:defRPr sz="3900"/>
            </a:lvl6pPr>
            <a:lvl7pPr marL="7853422" indent="0">
              <a:buNone/>
              <a:defRPr sz="3900"/>
            </a:lvl7pPr>
            <a:lvl8pPr marL="9162326" indent="0">
              <a:buNone/>
              <a:defRPr sz="3900"/>
            </a:lvl8pPr>
            <a:lvl9pPr marL="10471231" indent="0">
              <a:buNone/>
              <a:defRPr sz="3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3B91-87CA-4FDA-857D-D1342DE213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74338" y="12365514"/>
            <a:ext cx="12642359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58678" y="12365514"/>
            <a:ext cx="12646967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F09-4EDC-447A-AAE4-783F1BD306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7" y="1716312"/>
            <a:ext cx="27250593" cy="713099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697" y="9581582"/>
            <a:ext cx="13378989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697" y="13577282"/>
            <a:ext cx="13378989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696" y="9581582"/>
            <a:ext cx="13383590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696" y="13577282"/>
            <a:ext cx="13383590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C714-E38B-4868-8A06-7E5774B003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34AF-69E6-4A80-BEBC-BE1117317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5F30-BB42-4856-9D45-7989A776F1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2" y="1702792"/>
            <a:ext cx="9962879" cy="7257134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683" y="1702799"/>
            <a:ext cx="16928607" cy="36537930"/>
          </a:xfrm>
        </p:spPr>
        <p:txBody>
          <a:bodyPr/>
          <a:lstStyle>
            <a:lvl1pPr>
              <a:defRPr sz="9100"/>
            </a:lvl1pPr>
            <a:lvl2pPr>
              <a:defRPr sz="8200"/>
            </a:lvl2pPr>
            <a:lvl3pPr>
              <a:defRPr sz="69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692" y="8959925"/>
            <a:ext cx="9962879" cy="2928079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95C6-C6AB-4790-AFD1-530AB41601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455" y="29965521"/>
            <a:ext cx="18167064" cy="3536221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455" y="3824532"/>
            <a:ext cx="18167064" cy="25686015"/>
          </a:xfrm>
        </p:spPr>
        <p:txBody>
          <a:bodyPr/>
          <a:lstStyle>
            <a:lvl1pPr marL="0" indent="0">
              <a:buNone/>
              <a:defRPr sz="9100"/>
            </a:lvl1pPr>
            <a:lvl2pPr marL="1308904" indent="0">
              <a:buNone/>
              <a:defRPr sz="8200"/>
            </a:lvl2pPr>
            <a:lvl3pPr marL="2617805" indent="0">
              <a:buNone/>
              <a:defRPr sz="6900"/>
            </a:lvl3pPr>
            <a:lvl4pPr marL="3926709" indent="0">
              <a:buNone/>
              <a:defRPr sz="5900"/>
            </a:lvl4pPr>
            <a:lvl5pPr marL="5235617" indent="0">
              <a:buNone/>
              <a:defRPr sz="5900"/>
            </a:lvl5pPr>
            <a:lvl6pPr marL="6544521" indent="0">
              <a:buNone/>
              <a:defRPr sz="5900"/>
            </a:lvl6pPr>
            <a:lvl7pPr marL="7853422" indent="0">
              <a:buNone/>
              <a:defRPr sz="5900"/>
            </a:lvl7pPr>
            <a:lvl8pPr marL="9162326" indent="0">
              <a:buNone/>
              <a:defRPr sz="5900"/>
            </a:lvl8pPr>
            <a:lvl9pPr marL="10471231" indent="0">
              <a:buNone/>
              <a:defRPr sz="59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455" y="33501737"/>
            <a:ext cx="18167064" cy="502728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2DBC-AC96-4CD8-BECD-CE211BD784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4343" y="3806506"/>
            <a:ext cx="25731302" cy="713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4343" y="12365514"/>
            <a:ext cx="25731302" cy="25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4338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013" y="39002027"/>
            <a:ext cx="9589961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ctr"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8271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r">
              <a:defRPr sz="6500"/>
            </a:lvl1pPr>
          </a:lstStyle>
          <a:p>
            <a:pPr>
              <a:defRPr/>
            </a:pPr>
            <a:fld id="{DBE0F9B3-014C-4B24-ABFF-369D0EA0A0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2pPr>
      <a:lvl3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3pPr>
      <a:lvl4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4pPr>
      <a:lvl5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5pPr>
      <a:lvl6pPr marL="1308904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6pPr>
      <a:lvl7pPr marL="2617805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7pPr>
      <a:lvl8pPr marL="3926709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8pPr>
      <a:lvl9pPr marL="5235617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9pPr>
    </p:titleStyle>
    <p:bodyStyle>
      <a:lvl1pPr marL="1563411" indent="-1563411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4700">
          <a:solidFill>
            <a:schemeClr val="tx1"/>
          </a:solidFill>
          <a:latin typeface="+mn-lt"/>
          <a:ea typeface="+mn-ea"/>
          <a:cs typeface="+mn-cs"/>
        </a:defRPr>
      </a:lvl1pPr>
      <a:lvl2pPr marL="3390426" indent="-1304360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12700">
          <a:solidFill>
            <a:schemeClr val="tx1"/>
          </a:solidFill>
          <a:latin typeface="+mn-lt"/>
          <a:ea typeface="+mn-ea"/>
        </a:defRPr>
      </a:lvl2pPr>
      <a:lvl3pPr marL="5221983" indent="-1049850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1100">
          <a:solidFill>
            <a:schemeClr val="tx1"/>
          </a:solidFill>
          <a:latin typeface="+mn-lt"/>
          <a:ea typeface="+mn-ea"/>
        </a:defRPr>
      </a:lvl3pPr>
      <a:lvl4pPr marL="7308047" indent="-1040761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9100">
          <a:solidFill>
            <a:schemeClr val="tx1"/>
          </a:solidFill>
          <a:latin typeface="+mn-lt"/>
          <a:ea typeface="+mn-ea"/>
        </a:defRPr>
      </a:lvl4pPr>
      <a:lvl5pPr marL="9394113" indent="-1040761" algn="l" defTabSz="4172130" rtl="0" eaLnBrk="0" fontAlgn="base" hangingPunct="0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5pPr>
      <a:lvl6pPr marL="10703018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6pPr>
      <a:lvl7pPr marL="12011922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7pPr>
      <a:lvl8pPr marL="13320823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8pPr>
      <a:lvl9pPr marL="14629727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8904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17805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26709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35617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4452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853422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62326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47123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2187" y="1175742"/>
            <a:ext cx="25755600" cy="2321520"/>
          </a:xfrm>
          <a:solidFill>
            <a:srgbClr val="3366FF"/>
          </a:solidFill>
        </p:spPr>
        <p:txBody>
          <a:bodyPr/>
          <a:lstStyle/>
          <a:p>
            <a:pPr eaLnBrk="1" fontAlgn="ctr" hangingPunct="1"/>
            <a:r>
              <a:rPr lang="en-US" altLang="ja-JP" sz="12000" b="1" dirty="0" smtClean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/>
              </a:rPr>
              <a:t>LHC </a:t>
            </a:r>
            <a:r>
              <a:rPr lang="ja-JP" altLang="en-US" sz="12000" b="1" dirty="0" smtClean="0">
                <a:solidFill>
                  <a:srgbClr val="FFFF00"/>
                </a:solidFill>
                <a:latin typeface="ＭＳ Ｐゴシック"/>
                <a:ea typeface="ＭＳ Ｐゴシック"/>
                <a:cs typeface="ＭＳ Ｐゴシック"/>
              </a:rPr>
              <a:t>実験</a:t>
            </a:r>
          </a:p>
        </p:txBody>
      </p:sp>
      <p:sp>
        <p:nvSpPr>
          <p:cNvPr id="2052" name="Text Box 332"/>
          <p:cNvSpPr txBox="1">
            <a:spLocks noChangeArrowheads="1"/>
          </p:cNvSpPr>
          <p:nvPr/>
        </p:nvSpPr>
        <p:spPr bwMode="auto">
          <a:xfrm>
            <a:off x="11755611" y="305918"/>
            <a:ext cx="18308345" cy="809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98692" tIns="149349" rIns="298692" bIns="149349">
            <a:spAutoFit/>
          </a:bodyPr>
          <a:lstStyle/>
          <a:p>
            <a:pPr defTabSz="4181222"/>
            <a:r>
              <a:rPr lang="en-US" altLang="ja-JP" sz="3300" b="1" dirty="0" err="1" smtClean="0">
                <a:solidFill>
                  <a:schemeClr val="accent2"/>
                </a:solidFill>
                <a:latin typeface="ＭＳ Ｐ明朝" charset="-128"/>
                <a:ea typeface="ＭＳ Ｐ明朝" charset="-128"/>
              </a:rPr>
              <a:t>http</a:t>
            </a:r>
            <a:r>
              <a:rPr lang="en-US" altLang="ja-JP" sz="3300" b="1" dirty="0" err="1">
                <a:solidFill>
                  <a:schemeClr val="accent2"/>
                </a:solidFill>
                <a:latin typeface="ＭＳ Ｐ明朝" charset="-128"/>
                <a:ea typeface="ＭＳ Ｐ明朝" charset="-128"/>
              </a:rPr>
              <a:t>://</a:t>
            </a:r>
            <a:r>
              <a:rPr lang="en-US" altLang="ja-JP" sz="3300" b="1" dirty="0" err="1" smtClean="0">
                <a:solidFill>
                  <a:schemeClr val="accent2"/>
                </a:solidFill>
                <a:latin typeface="ＭＳ Ｐ明朝" charset="-128"/>
                <a:ea typeface="ＭＳ Ｐ明朝" charset="-128"/>
              </a:rPr>
              <a:t>atlas.kek.jp/sub/poster/ATLAS-poster/lhc_experiments.pptx</a:t>
            </a:r>
            <a:r>
              <a:rPr lang="en-US" altLang="ja-JP" sz="3300" b="1" smtClean="0">
                <a:solidFill>
                  <a:schemeClr val="accent2"/>
                </a:solidFill>
                <a:latin typeface="ＭＳ Ｐ明朝" charset="-128"/>
                <a:ea typeface="ＭＳ Ｐ明朝" charset="-128"/>
              </a:rPr>
              <a:t>  </a:t>
            </a:r>
            <a:r>
              <a:rPr lang="en-US" altLang="ja-JP" sz="3300" b="1" smtClean="0">
                <a:latin typeface="ＭＳ Ｐ明朝" charset="-128"/>
                <a:ea typeface="ＭＳ Ｐ明朝" charset="-128"/>
              </a:rPr>
              <a:t>2015.8.27 </a:t>
            </a:r>
            <a:r>
              <a:rPr lang="en-US" altLang="ja-JP" sz="3300" b="1" dirty="0" smtClean="0">
                <a:latin typeface="ＭＳ Ｐ明朝" charset="-128"/>
                <a:ea typeface="ＭＳ Ｐ明朝" charset="-128"/>
              </a:rPr>
              <a:t>S. </a:t>
            </a:r>
            <a:r>
              <a:rPr lang="en-US" altLang="ja-JP" sz="3300" b="1" dirty="0" err="1" smtClean="0">
                <a:latin typeface="ＭＳ Ｐ明朝" charset="-128"/>
                <a:ea typeface="ＭＳ Ｐ明朝" charset="-128"/>
              </a:rPr>
              <a:t>Odaka</a:t>
            </a:r>
            <a:endParaRPr lang="en-US" altLang="ja-JP" sz="3300" b="1" dirty="0">
              <a:latin typeface="ＭＳ Ｐ明朝" charset="-128"/>
              <a:ea typeface="ＭＳ Ｐ明朝" charset="-128"/>
            </a:endParaRPr>
          </a:p>
        </p:txBody>
      </p:sp>
      <p:sp>
        <p:nvSpPr>
          <p:cNvPr id="2149" name="Rectangle 101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51" name="Rectangle 103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53" name="Rectangle 105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55" name="Rectangle 107"/>
          <p:cNvSpPr>
            <a:spLocks noChangeArrowheads="1"/>
          </p:cNvSpPr>
          <p:nvPr/>
        </p:nvSpPr>
        <p:spPr bwMode="auto">
          <a:xfrm>
            <a:off x="0" y="-409162"/>
            <a:ext cx="528742" cy="8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61782" tIns="130891" rIns="261782" bIns="130891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" name="Picture 2" descr="9906026_01"/>
          <p:cNvPicPr>
            <a:picLocks noChangeAspect="1" noChangeArrowheads="1"/>
          </p:cNvPicPr>
          <p:nvPr/>
        </p:nvPicPr>
        <p:blipFill>
          <a:blip r:embed="rId3"/>
          <a:srcRect l="4251" t="21054" r="4251" b="10527"/>
          <a:stretch>
            <a:fillRect/>
          </a:stretch>
        </p:blipFill>
        <p:spPr bwMode="auto">
          <a:xfrm>
            <a:off x="851901" y="13599740"/>
            <a:ext cx="28689886" cy="150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tlasDetector97-1"/>
          <p:cNvPicPr>
            <a:picLocks noChangeAspect="1" noChangeArrowheads="1"/>
          </p:cNvPicPr>
          <p:nvPr/>
        </p:nvPicPr>
        <p:blipFill>
          <a:blip r:embed="rId4"/>
          <a:srcRect t="5002" b="12506"/>
          <a:stretch>
            <a:fillRect/>
          </a:stretch>
        </p:blipFill>
        <p:spPr bwMode="auto">
          <a:xfrm>
            <a:off x="16359187" y="4411663"/>
            <a:ext cx="12755810" cy="824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9803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7" y="29906540"/>
            <a:ext cx="1063372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43387" y="36269168"/>
            <a:ext cx="7467600" cy="12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72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CMS</a:t>
            </a:r>
            <a:endParaRPr lang="ja-JP" altLang="en-US" sz="72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109787" y="4640262"/>
            <a:ext cx="6629400" cy="10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6000" b="1" dirty="0" err="1" smtClean="0">
                <a:solidFill>
                  <a:srgbClr val="0000FF"/>
                </a:solidFill>
                <a:latin typeface="ＭＳ Ｐゴシック"/>
                <a:ea typeface="ＭＳ Ｐゴシック"/>
                <a:cs typeface="ＭＳ Ｐゴシック"/>
              </a:rPr>
              <a:t>LHCb</a:t>
            </a:r>
            <a:endParaRPr lang="ja-JP" altLang="en-US" sz="60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3463587" y="33824862"/>
            <a:ext cx="5257800" cy="10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6000" b="1" dirty="0" smtClean="0">
                <a:solidFill>
                  <a:srgbClr val="0000FF"/>
                </a:solidFill>
                <a:latin typeface="ＭＳ Ｐゴシック"/>
                <a:ea typeface="ＭＳ Ｐゴシック"/>
                <a:cs typeface="ＭＳ Ｐゴシック"/>
              </a:rPr>
              <a:t>TOTEM</a:t>
            </a:r>
            <a:endParaRPr lang="ja-JP" altLang="en-US" sz="60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8739187" y="27424062"/>
            <a:ext cx="16002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453187" y="12222090"/>
            <a:ext cx="5486400" cy="103251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11634787" y="27576462"/>
            <a:ext cx="2743200" cy="273729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18568987" y="12641262"/>
            <a:ext cx="2438400" cy="982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23293387" y="23690262"/>
            <a:ext cx="228600" cy="6400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9026187" y="4411662"/>
            <a:ext cx="6553200" cy="12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72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ATLAS</a:t>
            </a:r>
            <a:endParaRPr lang="ja-JP" altLang="en-US" sz="72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0567987" y="7231062"/>
            <a:ext cx="4724400" cy="10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6000" b="1" dirty="0" err="1" smtClean="0">
                <a:solidFill>
                  <a:srgbClr val="0000FF"/>
                </a:solidFill>
                <a:latin typeface="ＭＳ Ｐゴシック"/>
                <a:ea typeface="ＭＳ Ｐゴシック"/>
                <a:cs typeface="ＭＳ Ｐゴシック"/>
              </a:rPr>
              <a:t>LHCf</a:t>
            </a:r>
            <a:endParaRPr lang="ja-JP" altLang="en-US" sz="60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3539787" y="11803062"/>
            <a:ext cx="4343400" cy="10744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13539787" y="11803062"/>
            <a:ext cx="5715000" cy="10972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614987" y="38972470"/>
            <a:ext cx="1866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ATLAS,</a:t>
            </a:r>
            <a:r>
              <a:rPr lang="en-US" altLang="ja-JP" sz="6000" b="1" dirty="0" smtClean="0">
                <a:latin typeface="ＭＳ Ｐゴシック"/>
                <a:ea typeface="ＭＳ Ｐゴシック"/>
                <a:cs typeface="ＭＳ Ｐゴシック"/>
              </a:rPr>
              <a:t> </a:t>
            </a:r>
            <a:r>
              <a:rPr lang="en-US" altLang="ja-JP" sz="6000" b="1" dirty="0" smtClean="0">
                <a:solidFill>
                  <a:srgbClr val="FF0000"/>
                </a:solidFill>
                <a:latin typeface="ＭＳ Ｐゴシック"/>
                <a:ea typeface="ＭＳ Ｐゴシック"/>
                <a:cs typeface="ＭＳ Ｐゴシック"/>
              </a:rPr>
              <a:t>CMS</a:t>
            </a:r>
            <a:r>
              <a:rPr lang="en-US" altLang="ja-JP" sz="6000" dirty="0" smtClean="0">
                <a:latin typeface="ＭＳ Ｐゴシック"/>
                <a:ea typeface="ＭＳ Ｐゴシック"/>
                <a:cs typeface="ＭＳ Ｐゴシック"/>
              </a:rPr>
              <a:t>: </a:t>
            </a:r>
            <a:r>
              <a:rPr lang="ja-JP" altLang="en-US" sz="6000" dirty="0" smtClean="0">
                <a:latin typeface="ＭＳ Ｐゴシック"/>
                <a:ea typeface="ＭＳ Ｐゴシック"/>
                <a:cs typeface="ＭＳ Ｐゴシック"/>
              </a:rPr>
              <a:t>高エネルギー反応の測定と新粒子探索を主目的とする汎用測定器</a:t>
            </a:r>
            <a:endParaRPr lang="en-US" altLang="ja-JP" sz="60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9272587" y="27271662"/>
            <a:ext cx="510540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3463587" y="35114356"/>
            <a:ext cx="5257800" cy="7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ja-JP" altLang="en-US" sz="44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全断面積測定</a:t>
            </a:r>
            <a:endParaRPr lang="ja-JP" altLang="en-US" sz="4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871787" y="5783262"/>
            <a:ext cx="5257800" cy="7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44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B </a:t>
            </a:r>
            <a:r>
              <a:rPr lang="ja-JP" altLang="en-US" sz="44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粒子の物理</a:t>
            </a:r>
            <a:endParaRPr lang="ja-JP" altLang="en-US" sz="4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0415587" y="8374062"/>
            <a:ext cx="5257800" cy="7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ja-JP" altLang="en-US" sz="44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超前方反応</a:t>
            </a:r>
            <a:endParaRPr lang="ja-JP" altLang="en-US" sz="4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6" name="図 35" descr="Pictu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7437" y="30395862"/>
            <a:ext cx="7346950" cy="4505325"/>
          </a:xfrm>
          <a:prstGeom prst="rect">
            <a:avLst/>
          </a:prstGeom>
        </p:spPr>
      </p:pic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0931187" y="35282187"/>
            <a:ext cx="5257800" cy="10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altLang="ja-JP" sz="6000" b="1" dirty="0" smtClean="0">
                <a:solidFill>
                  <a:srgbClr val="0000FF"/>
                </a:solidFill>
                <a:latin typeface="ＭＳ Ｐゴシック"/>
                <a:ea typeface="ＭＳ Ｐゴシック"/>
                <a:cs typeface="ＭＳ Ｐゴシック"/>
              </a:rPr>
              <a:t>ALICE</a:t>
            </a:r>
            <a:endParaRPr lang="ja-JP" altLang="en-US" sz="6000" b="1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0854987" y="36533509"/>
            <a:ext cx="5257800" cy="7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2" tIns="52140" rIns="104282" bIns="52140">
            <a:prstTxWarp prst="textNoShape">
              <a:avLst/>
            </a:prstTxWarp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ja-JP" altLang="en-US" sz="4400" dirty="0" smtClean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rPr>
              <a:t>重イオン衝突</a:t>
            </a:r>
            <a:endParaRPr lang="ja-JP" altLang="en-US" sz="4400" dirty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39" name="図 38" descr="LHC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187" y="7154862"/>
            <a:ext cx="6446838" cy="4492881"/>
          </a:xfrm>
          <a:prstGeom prst="rect">
            <a:avLst/>
          </a:prstGeom>
        </p:spPr>
      </p:pic>
      <p:pic>
        <p:nvPicPr>
          <p:cNvPr id="40" name="図 39" descr="LHCf_1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7587" y="9593262"/>
            <a:ext cx="3733800" cy="1582538"/>
          </a:xfrm>
          <a:prstGeom prst="rect">
            <a:avLst/>
          </a:prstGeom>
        </p:spPr>
      </p:pic>
      <p:pic>
        <p:nvPicPr>
          <p:cNvPr id="41" name="図 40" descr="bul-pho-2009-08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4774" y="30624462"/>
            <a:ext cx="3960813" cy="297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44</Words>
  <Application>Microsoft Office PowerPoint</Application>
  <PresentationFormat>ユーザー設定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ＭＳ Ｐ明朝</vt:lpstr>
      <vt:lpstr>Osaka</vt:lpstr>
      <vt:lpstr>Times</vt:lpstr>
      <vt:lpstr>新しいプレゼンテーション</vt:lpstr>
      <vt:lpstr>LHC 実験</vt:lpstr>
    </vt:vector>
  </TitlesOfParts>
  <Company>KEK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アトラスシリコン半導体飛跡検出器：ATLAS Silicon-strip Tracking Detector</dc:title>
  <dc:creator>近藤敬比古</dc:creator>
  <cp:lastModifiedBy>kondo</cp:lastModifiedBy>
  <cp:revision>228</cp:revision>
  <cp:lastPrinted>2015-08-24T02:54:06Z</cp:lastPrinted>
  <dcterms:created xsi:type="dcterms:W3CDTF">2015-08-27T06:52:52Z</dcterms:created>
  <dcterms:modified xsi:type="dcterms:W3CDTF">2015-08-28T08:11:55Z</dcterms:modified>
</cp:coreProperties>
</file>