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4" r:id="rId2"/>
  </p:sldIdLst>
  <p:sldSz cx="9144000" cy="6858000" type="screen4x3"/>
  <p:notesSz cx="7099300" cy="10234613"/>
  <p:defaultTextStyle>
    <a:defPPr>
      <a:defRPr lang="ja-JP"/>
    </a:defPPr>
    <a:lvl1pPr marL="0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16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029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042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057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070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085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099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113" algn="l" defTabSz="91402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7576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141" y="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100"/>
            </a:lvl1pPr>
          </a:lstStyle>
          <a:p>
            <a:fld id="{29F5AA0C-0430-42B9-A5B7-6F482F2B49D0}" type="datetimeFigureOut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72185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141" y="9721851"/>
            <a:ext cx="3076575" cy="511176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100"/>
            </a:lvl1pPr>
          </a:lstStyle>
          <a:p>
            <a:fld id="{D693DB53-2776-4B73-9B31-CDC477503B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7494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6" y="5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/>
          <a:lstStyle>
            <a:lvl1pPr algn="r">
              <a:defRPr sz="1500"/>
            </a:lvl1pPr>
          </a:lstStyle>
          <a:p>
            <a:fld id="{C3D7A766-7A14-4EB7-84FC-408F2AB3B7DA}" type="datetimeFigureOut">
              <a:rPr kumimoji="1" lang="ja-JP" altLang="en-US" smtClean="0"/>
              <a:pPr/>
              <a:t>2014/4/14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4" tIns="49513" rIns="99024" bIns="495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4"/>
          </a:xfrm>
          <a:prstGeom prst="rect">
            <a:avLst/>
          </a:prstGeom>
        </p:spPr>
        <p:txBody>
          <a:bodyPr vert="horz" lIns="99024" tIns="49513" rIns="99024" bIns="495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721111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 anchor="b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6" y="9721111"/>
            <a:ext cx="3076362" cy="511731"/>
          </a:xfrm>
          <a:prstGeom prst="rect">
            <a:avLst/>
          </a:prstGeom>
        </p:spPr>
        <p:txBody>
          <a:bodyPr vert="horz" lIns="99024" tIns="49513" rIns="99024" bIns="49513" rtlCol="0" anchor="b"/>
          <a:lstStyle>
            <a:lvl1pPr algn="r">
              <a:defRPr sz="1500"/>
            </a:lvl1pPr>
          </a:lstStyle>
          <a:p>
            <a:fld id="{59978CA9-41AE-4E79-B790-13F3C29448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292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16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029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042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057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070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085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099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113" algn="l" defTabSz="91402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57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4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619-5749-4303-BC27-6A9669D69713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8659-2FB0-4D67-A6C1-6692311B2E96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4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7088-855D-4879-A33B-5E27CAA36276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2121-BD96-46F4-9633-AA5C863D78D7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1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B1B5-64FC-4CF0-85F7-599CADE51755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B5C-C5BA-4287-AF68-04E49AFF6928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6" indent="0">
              <a:buNone/>
              <a:defRPr sz="2000" b="1"/>
            </a:lvl2pPr>
            <a:lvl3pPr marL="914029" indent="0">
              <a:buNone/>
              <a:defRPr sz="1800" b="1"/>
            </a:lvl3pPr>
            <a:lvl4pPr marL="1371042" indent="0">
              <a:buNone/>
              <a:defRPr sz="1600" b="1"/>
            </a:lvl4pPr>
            <a:lvl5pPr marL="1828057" indent="0">
              <a:buNone/>
              <a:defRPr sz="1600" b="1"/>
            </a:lvl5pPr>
            <a:lvl6pPr marL="2285070" indent="0">
              <a:buNone/>
              <a:defRPr sz="1600" b="1"/>
            </a:lvl6pPr>
            <a:lvl7pPr marL="2742085" indent="0">
              <a:buNone/>
              <a:defRPr sz="1600" b="1"/>
            </a:lvl7pPr>
            <a:lvl8pPr marL="3199099" indent="0">
              <a:buNone/>
              <a:defRPr sz="1600" b="1"/>
            </a:lvl8pPr>
            <a:lvl9pPr marL="365611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6" indent="0">
              <a:buNone/>
              <a:defRPr sz="2000" b="1"/>
            </a:lvl2pPr>
            <a:lvl3pPr marL="914029" indent="0">
              <a:buNone/>
              <a:defRPr sz="1800" b="1"/>
            </a:lvl3pPr>
            <a:lvl4pPr marL="1371042" indent="0">
              <a:buNone/>
              <a:defRPr sz="1600" b="1"/>
            </a:lvl4pPr>
            <a:lvl5pPr marL="1828057" indent="0">
              <a:buNone/>
              <a:defRPr sz="1600" b="1"/>
            </a:lvl5pPr>
            <a:lvl6pPr marL="2285070" indent="0">
              <a:buNone/>
              <a:defRPr sz="1600" b="1"/>
            </a:lvl6pPr>
            <a:lvl7pPr marL="2742085" indent="0">
              <a:buNone/>
              <a:defRPr sz="1600" b="1"/>
            </a:lvl7pPr>
            <a:lvl8pPr marL="3199099" indent="0">
              <a:buNone/>
              <a:defRPr sz="1600" b="1"/>
            </a:lvl8pPr>
            <a:lvl9pPr marL="365611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F954-2A19-4449-9E37-1074B5E052D8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4839-DC69-43CB-9047-6FF359751E3E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E81F-E14B-4CF2-B154-DC5711DA569C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6" indent="0">
              <a:buNone/>
              <a:defRPr sz="1200"/>
            </a:lvl2pPr>
            <a:lvl3pPr marL="914029" indent="0">
              <a:buNone/>
              <a:defRPr sz="1000"/>
            </a:lvl3pPr>
            <a:lvl4pPr marL="1371042" indent="0">
              <a:buNone/>
              <a:defRPr sz="900"/>
            </a:lvl4pPr>
            <a:lvl5pPr marL="1828057" indent="0">
              <a:buNone/>
              <a:defRPr sz="900"/>
            </a:lvl5pPr>
            <a:lvl6pPr marL="2285070" indent="0">
              <a:buNone/>
              <a:defRPr sz="900"/>
            </a:lvl6pPr>
            <a:lvl7pPr marL="2742085" indent="0">
              <a:buNone/>
              <a:defRPr sz="900"/>
            </a:lvl7pPr>
            <a:lvl8pPr marL="3199099" indent="0">
              <a:buNone/>
              <a:defRPr sz="900"/>
            </a:lvl8pPr>
            <a:lvl9pPr marL="365611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75E7-B48F-4904-AF7C-80758DBBE4E0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16" indent="0">
              <a:buNone/>
              <a:defRPr sz="2800"/>
            </a:lvl2pPr>
            <a:lvl3pPr marL="914029" indent="0">
              <a:buNone/>
              <a:defRPr sz="2400"/>
            </a:lvl3pPr>
            <a:lvl4pPr marL="1371042" indent="0">
              <a:buNone/>
              <a:defRPr sz="2000"/>
            </a:lvl4pPr>
            <a:lvl5pPr marL="1828057" indent="0">
              <a:buNone/>
              <a:defRPr sz="2000"/>
            </a:lvl5pPr>
            <a:lvl6pPr marL="2285070" indent="0">
              <a:buNone/>
              <a:defRPr sz="2000"/>
            </a:lvl6pPr>
            <a:lvl7pPr marL="2742085" indent="0">
              <a:buNone/>
              <a:defRPr sz="2000"/>
            </a:lvl7pPr>
            <a:lvl8pPr marL="3199099" indent="0">
              <a:buNone/>
              <a:defRPr sz="2000"/>
            </a:lvl8pPr>
            <a:lvl9pPr marL="3656113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6" indent="0">
              <a:buNone/>
              <a:defRPr sz="1200"/>
            </a:lvl2pPr>
            <a:lvl3pPr marL="914029" indent="0">
              <a:buNone/>
              <a:defRPr sz="1000"/>
            </a:lvl3pPr>
            <a:lvl4pPr marL="1371042" indent="0">
              <a:buNone/>
              <a:defRPr sz="900"/>
            </a:lvl4pPr>
            <a:lvl5pPr marL="1828057" indent="0">
              <a:buNone/>
              <a:defRPr sz="900"/>
            </a:lvl5pPr>
            <a:lvl6pPr marL="2285070" indent="0">
              <a:buNone/>
              <a:defRPr sz="900"/>
            </a:lvl6pPr>
            <a:lvl7pPr marL="2742085" indent="0">
              <a:buNone/>
              <a:defRPr sz="900"/>
            </a:lvl7pPr>
            <a:lvl8pPr marL="3199099" indent="0">
              <a:buNone/>
              <a:defRPr sz="900"/>
            </a:lvl8pPr>
            <a:lvl9pPr marL="365611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529F-3D66-4F38-A2F0-193329C38CBC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03" tIns="45702" rIns="91403" bIns="4570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03" tIns="45702" rIns="91403" bIns="4570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AF25-B8FC-4702-B906-B4DAA526FE56}" type="datetime1">
              <a:rPr kumimoji="1" lang="ja-JP" altLang="en-US" smtClean="0"/>
              <a:t>2014/4/14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7DE3-3D59-4031-9617-3DBF65895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02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62" indent="-342762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8" indent="-285634" algn="l" defTabSz="914029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36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50" indent="-228504" algn="l" defTabSz="914029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64" indent="-228504" algn="l" defTabSz="914029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79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92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06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19" indent="-228504" algn="l" defTabSz="91402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6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9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42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7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70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85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99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13" algn="l" defTabSz="91402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直線コネクタ 51"/>
          <p:cNvCxnSpPr/>
          <p:nvPr/>
        </p:nvCxnSpPr>
        <p:spPr>
          <a:xfrm>
            <a:off x="7364358" y="1200997"/>
            <a:ext cx="0" cy="432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347864" y="1280589"/>
            <a:ext cx="0" cy="432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940943" y="1258864"/>
            <a:ext cx="0" cy="432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715334" y="1214923"/>
            <a:ext cx="0" cy="432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712219" y="4875829"/>
            <a:ext cx="3384377" cy="1043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2634158" y="3374579"/>
            <a:ext cx="1092421" cy="898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693709" y="1873852"/>
            <a:ext cx="1092421" cy="963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7935220" y="2365060"/>
            <a:ext cx="954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磁気力</a:t>
            </a: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7903470" y="3104835"/>
            <a:ext cx="954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電気力</a:t>
            </a:r>
          </a:p>
        </p:txBody>
      </p:sp>
      <p:sp>
        <p:nvSpPr>
          <p:cNvPr id="403464" name="Text Box 8"/>
          <p:cNvSpPr txBox="1">
            <a:spLocks noChangeArrowheads="1"/>
          </p:cNvSpPr>
          <p:nvPr/>
        </p:nvSpPr>
        <p:spPr bwMode="auto">
          <a:xfrm>
            <a:off x="7919345" y="3749360"/>
            <a:ext cx="939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弱い力</a:t>
            </a:r>
          </a:p>
        </p:txBody>
      </p:sp>
      <p:sp>
        <p:nvSpPr>
          <p:cNvPr id="403465" name="Text Box 9"/>
          <p:cNvSpPr txBox="1">
            <a:spLocks noChangeArrowheads="1"/>
          </p:cNvSpPr>
          <p:nvPr/>
        </p:nvSpPr>
        <p:spPr bwMode="auto">
          <a:xfrm>
            <a:off x="7919437" y="1739927"/>
            <a:ext cx="939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強い力</a:t>
            </a:r>
          </a:p>
        </p:txBody>
      </p:sp>
      <p:sp>
        <p:nvSpPr>
          <p:cNvPr id="403466" name="Text Box 10"/>
          <p:cNvSpPr txBox="1">
            <a:spLocks noChangeArrowheads="1"/>
          </p:cNvSpPr>
          <p:nvPr/>
        </p:nvSpPr>
        <p:spPr bwMode="auto">
          <a:xfrm>
            <a:off x="7798514" y="4395546"/>
            <a:ext cx="1210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地上重力</a:t>
            </a:r>
          </a:p>
        </p:txBody>
      </p:sp>
      <p:sp>
        <p:nvSpPr>
          <p:cNvPr id="403467" name="Text Box 11"/>
          <p:cNvSpPr txBox="1">
            <a:spLocks noChangeArrowheads="1"/>
          </p:cNvSpPr>
          <p:nvPr/>
        </p:nvSpPr>
        <p:spPr bwMode="auto">
          <a:xfrm>
            <a:off x="7816096" y="5038488"/>
            <a:ext cx="1210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天体重力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647286" y="2471741"/>
            <a:ext cx="1092421" cy="9393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688121" y="3248612"/>
            <a:ext cx="1020413" cy="9393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991103" y="3861173"/>
            <a:ext cx="1384161" cy="88242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347864" y="1874566"/>
            <a:ext cx="2664296" cy="95683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307766" y="4507932"/>
            <a:ext cx="396974" cy="9393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307766" y="5174877"/>
            <a:ext cx="403830" cy="9393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639028" y="2479655"/>
            <a:ext cx="113184" cy="863417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307766" y="4513379"/>
            <a:ext cx="113184" cy="760879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4916249" y="2911363"/>
            <a:ext cx="1722779" cy="9393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71" name="Text Box 15"/>
          <p:cNvSpPr txBox="1">
            <a:spLocks noChangeArrowheads="1"/>
          </p:cNvSpPr>
          <p:nvPr/>
        </p:nvSpPr>
        <p:spPr bwMode="auto">
          <a:xfrm>
            <a:off x="5234099" y="2761935"/>
            <a:ext cx="1210588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b="0" dirty="0" smtClean="0"/>
              <a:t>電磁気力</a:t>
            </a:r>
            <a:endParaRPr lang="ja-JP" altLang="en-US" sz="2000" b="0" dirty="0"/>
          </a:p>
        </p:txBody>
      </p:sp>
      <p:sp>
        <p:nvSpPr>
          <p:cNvPr id="38" name="正方形/長方形 37"/>
          <p:cNvSpPr/>
          <p:nvPr/>
        </p:nvSpPr>
        <p:spPr>
          <a:xfrm>
            <a:off x="3347864" y="4893818"/>
            <a:ext cx="3959902" cy="85914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70" name="Text Box 14"/>
          <p:cNvSpPr txBox="1">
            <a:spLocks noChangeArrowheads="1"/>
          </p:cNvSpPr>
          <p:nvPr/>
        </p:nvSpPr>
        <p:spPr bwMode="auto">
          <a:xfrm>
            <a:off x="5223966" y="3708085"/>
            <a:ext cx="939681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b="0" dirty="0" smtClean="0"/>
              <a:t>弱い力</a:t>
            </a:r>
            <a:endParaRPr lang="ja-JP" altLang="en-US" sz="2000" b="0" dirty="0"/>
          </a:p>
        </p:txBody>
      </p:sp>
      <p:sp>
        <p:nvSpPr>
          <p:cNvPr id="39" name="正方形/長方形 38"/>
          <p:cNvSpPr/>
          <p:nvPr/>
        </p:nvSpPr>
        <p:spPr>
          <a:xfrm>
            <a:off x="4916249" y="2928296"/>
            <a:ext cx="113184" cy="1026811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347864" y="3374579"/>
            <a:ext cx="1568385" cy="85173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68" name="Text Box 12"/>
          <p:cNvSpPr txBox="1">
            <a:spLocks noChangeArrowheads="1"/>
          </p:cNvSpPr>
          <p:nvPr/>
        </p:nvSpPr>
        <p:spPr bwMode="auto">
          <a:xfrm>
            <a:off x="6476114" y="4742321"/>
            <a:ext cx="701675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b="0" dirty="0"/>
              <a:t>重力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644247" y="1868354"/>
            <a:ext cx="121870" cy="1546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72" name="Text Box 16"/>
          <p:cNvSpPr txBox="1">
            <a:spLocks noChangeArrowheads="1"/>
          </p:cNvSpPr>
          <p:nvPr/>
        </p:nvSpPr>
        <p:spPr bwMode="auto">
          <a:xfrm>
            <a:off x="3530109" y="3212785"/>
            <a:ext cx="1209675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b="0" dirty="0"/>
              <a:t>電弱理論</a:t>
            </a:r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3945594" y="1714573"/>
            <a:ext cx="1467068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量子色力学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4806777" y="4745466"/>
            <a:ext cx="1467068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一般相対論</a:t>
            </a:r>
            <a:endParaRPr lang="ja-JP" altLang="en-US" sz="2000" b="0" dirty="0"/>
          </a:p>
        </p:txBody>
      </p:sp>
      <p:sp>
        <p:nvSpPr>
          <p:cNvPr id="46" name="正方形/長方形 45"/>
          <p:cNvSpPr/>
          <p:nvPr/>
        </p:nvSpPr>
        <p:spPr>
          <a:xfrm>
            <a:off x="684225" y="2584928"/>
            <a:ext cx="2047178" cy="1133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473" name="Text Box 17"/>
          <p:cNvSpPr txBox="1">
            <a:spLocks noChangeArrowheads="1"/>
          </p:cNvSpPr>
          <p:nvPr/>
        </p:nvSpPr>
        <p:spPr bwMode="auto">
          <a:xfrm>
            <a:off x="1153071" y="2442847"/>
            <a:ext cx="1080119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b="0" dirty="0" smtClean="0"/>
              <a:t>大統一</a:t>
            </a:r>
            <a:r>
              <a:rPr lang="en-US" altLang="ja-JP" sz="2000" b="0" dirty="0" smtClean="0"/>
              <a:t>?</a:t>
            </a:r>
            <a:endParaRPr lang="ja-JP" altLang="en-US" sz="2000" b="0" dirty="0"/>
          </a:p>
        </p:txBody>
      </p:sp>
      <p:sp>
        <p:nvSpPr>
          <p:cNvPr id="47" name="正方形/長方形 46"/>
          <p:cNvSpPr/>
          <p:nvPr/>
        </p:nvSpPr>
        <p:spPr>
          <a:xfrm>
            <a:off x="663018" y="2641586"/>
            <a:ext cx="98853" cy="232967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385524" y="3671407"/>
            <a:ext cx="344928" cy="1133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3909626" y="206918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FF0000"/>
                </a:solidFill>
                <a:latin typeface="ＭＳ Ｐゴシック" charset="-128"/>
              </a:rPr>
              <a:t>力の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Ｐゴシック" charset="-128"/>
              </a:rPr>
              <a:t>統一</a:t>
            </a:r>
            <a:endParaRPr lang="ja-JP" altLang="en-US" sz="2800" b="1" dirty="0">
              <a:solidFill>
                <a:srgbClr val="7030A0"/>
              </a:solidFill>
              <a:latin typeface="ＭＳ Ｐゴシック" charset="-128"/>
            </a:endParaRP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107504" y="3517681"/>
            <a:ext cx="428117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?</a:t>
            </a:r>
            <a:endParaRPr lang="ja-JP" altLang="en-US" sz="2400" dirty="0"/>
          </a:p>
        </p:txBody>
      </p:sp>
      <p:cxnSp>
        <p:nvCxnSpPr>
          <p:cNvPr id="6" name="直線矢印コネクタ 5"/>
          <p:cNvCxnSpPr>
            <a:endCxn id="53" idx="3"/>
          </p:cNvCxnSpPr>
          <p:nvPr/>
        </p:nvCxnSpPr>
        <p:spPr>
          <a:xfrm flipH="1">
            <a:off x="2376294" y="5965385"/>
            <a:ext cx="579815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474811" y="5611442"/>
            <a:ext cx="19014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 smtClean="0"/>
              <a:t>高いエネルギー</a:t>
            </a:r>
            <a:endParaRPr lang="en-US" altLang="ja-JP" sz="2000" dirty="0" smtClean="0"/>
          </a:p>
          <a:p>
            <a:r>
              <a:rPr lang="ja-JP" altLang="en-US" sz="2000" dirty="0"/>
              <a:t>宇宙</a:t>
            </a:r>
            <a:r>
              <a:rPr lang="ja-JP" altLang="en-US" sz="2000" dirty="0" smtClean="0"/>
              <a:t>のはじめ</a:t>
            </a:r>
            <a:endParaRPr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63000" y="4758258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0070C0"/>
                </a:solidFill>
              </a:rPr>
              <a:t>ニュートン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732672" y="2742086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</a:rPr>
              <a:t>マックスウエル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3075994" y="971998"/>
            <a:ext cx="543739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現在</a:t>
            </a:r>
            <a:endParaRPr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586410" y="3625951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ヒッグス</a:t>
            </a:r>
            <a:r>
              <a:rPr lang="ja-JP" altLang="en-US" sz="1600" b="1" dirty="0">
                <a:solidFill>
                  <a:srgbClr val="0070C0"/>
                </a:solidFill>
              </a:rPr>
              <a:t>粒子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6284045" y="973806"/>
            <a:ext cx="726481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19</a:t>
            </a:r>
            <a:r>
              <a:rPr lang="ja-JP" altLang="en-US" sz="1400" dirty="0" smtClean="0"/>
              <a:t>世紀</a:t>
            </a:r>
            <a:endParaRPr lang="ja-JP" altLang="en-US" sz="1400" dirty="0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7072033" y="971999"/>
            <a:ext cx="726481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17</a:t>
            </a:r>
            <a:r>
              <a:rPr lang="ja-JP" altLang="en-US" sz="1400" dirty="0" smtClean="0"/>
              <a:t>世紀</a:t>
            </a:r>
            <a:endParaRPr lang="ja-JP" altLang="en-US" sz="1400" dirty="0"/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4598144" y="988250"/>
            <a:ext cx="766557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20 </a:t>
            </a:r>
            <a:r>
              <a:rPr lang="ja-JP" altLang="en-US" sz="1400" dirty="0" smtClean="0"/>
              <a:t>世紀</a:t>
            </a:r>
            <a:endParaRPr lang="ja-JP" altLang="en-US" sz="1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160795" y="1914628"/>
            <a:ext cx="1543945" cy="0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476114" y="3905294"/>
            <a:ext cx="1381026" cy="2846"/>
          </a:xfrm>
          <a:prstGeom prst="line">
            <a:avLst/>
          </a:prstGeom>
          <a:ln w="1016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996756" y="3551950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0070C0"/>
                </a:solidFill>
              </a:rPr>
              <a:t>超対称性粒子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pct5">
          <a:fgClr>
            <a:schemeClr val="bg1"/>
          </a:fgClr>
          <a:bgClr>
            <a:schemeClr val="tx2">
              <a:lumMod val="60000"/>
              <a:lumOff val="40000"/>
            </a:schemeClr>
          </a:bgClr>
        </a:pattFill>
        <a:scene3d>
          <a:camera prst="orthographicFront">
            <a:rot lat="0" lon="0" rev="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Visitor4b</Template>
  <TotalTime>739</TotalTime>
  <Words>47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</dc:creator>
  <cp:lastModifiedBy>kondo</cp:lastModifiedBy>
  <cp:revision>58</cp:revision>
  <cp:lastPrinted>2012-08-21T17:15:34Z</cp:lastPrinted>
  <dcterms:created xsi:type="dcterms:W3CDTF">2013-04-24T09:54:34Z</dcterms:created>
  <dcterms:modified xsi:type="dcterms:W3CDTF">2014-04-14T10:25:47Z</dcterms:modified>
</cp:coreProperties>
</file>