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7099300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EEEE"/>
    <a:srgbClr val="FFF5D3"/>
    <a:srgbClr val="D9FCD6"/>
    <a:srgbClr val="FFFBD3"/>
    <a:srgbClr val="FFFAD3"/>
    <a:srgbClr val="FFF7D3"/>
    <a:srgbClr val="FFF6D3"/>
    <a:srgbClr val="FDF4D5"/>
    <a:srgbClr val="FEF1D4"/>
    <a:srgbClr val="FEF6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251" autoAdjust="0"/>
    <p:restoredTop sz="94660"/>
  </p:normalViewPr>
  <p:slideViewPr>
    <p:cSldViewPr>
      <p:cViewPr varScale="1">
        <p:scale>
          <a:sx n="65" d="100"/>
          <a:sy n="65" d="100"/>
        </p:scale>
        <p:origin x="-1493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6E46D-6502-4E5B-9B50-8BEBBCAC6BB5}" type="datetimeFigureOut">
              <a:rPr kumimoji="1" lang="ja-JP" altLang="en-US" smtClean="0"/>
              <a:pPr/>
              <a:t>2013/12/1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A39BE-E5A6-4F2E-8B95-287D0547668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6E46D-6502-4E5B-9B50-8BEBBCAC6BB5}" type="datetimeFigureOut">
              <a:rPr kumimoji="1" lang="ja-JP" altLang="en-US" smtClean="0"/>
              <a:pPr/>
              <a:t>2013/12/1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A39BE-E5A6-4F2E-8B95-287D0547668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6E46D-6502-4E5B-9B50-8BEBBCAC6BB5}" type="datetimeFigureOut">
              <a:rPr kumimoji="1" lang="ja-JP" altLang="en-US" smtClean="0"/>
              <a:pPr/>
              <a:t>2013/12/1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A39BE-E5A6-4F2E-8B95-287D0547668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6E46D-6502-4E5B-9B50-8BEBBCAC6BB5}" type="datetimeFigureOut">
              <a:rPr kumimoji="1" lang="ja-JP" altLang="en-US" smtClean="0"/>
              <a:pPr/>
              <a:t>2013/12/1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A39BE-E5A6-4F2E-8B95-287D0547668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6E46D-6502-4E5B-9B50-8BEBBCAC6BB5}" type="datetimeFigureOut">
              <a:rPr kumimoji="1" lang="ja-JP" altLang="en-US" smtClean="0"/>
              <a:pPr/>
              <a:t>2013/12/1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A39BE-E5A6-4F2E-8B95-287D0547668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6E46D-6502-4E5B-9B50-8BEBBCAC6BB5}" type="datetimeFigureOut">
              <a:rPr kumimoji="1" lang="ja-JP" altLang="en-US" smtClean="0"/>
              <a:pPr/>
              <a:t>2013/12/1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A39BE-E5A6-4F2E-8B95-287D0547668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6E46D-6502-4E5B-9B50-8BEBBCAC6BB5}" type="datetimeFigureOut">
              <a:rPr kumimoji="1" lang="ja-JP" altLang="en-US" smtClean="0"/>
              <a:pPr/>
              <a:t>2013/12/1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A39BE-E5A6-4F2E-8B95-287D0547668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6E46D-6502-4E5B-9B50-8BEBBCAC6BB5}" type="datetimeFigureOut">
              <a:rPr kumimoji="1" lang="ja-JP" altLang="en-US" smtClean="0"/>
              <a:pPr/>
              <a:t>2013/12/1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A39BE-E5A6-4F2E-8B95-287D0547668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6E46D-6502-4E5B-9B50-8BEBBCAC6BB5}" type="datetimeFigureOut">
              <a:rPr kumimoji="1" lang="ja-JP" altLang="en-US" smtClean="0"/>
              <a:pPr/>
              <a:t>2013/12/1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A39BE-E5A6-4F2E-8B95-287D0547668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6E46D-6502-4E5B-9B50-8BEBBCAC6BB5}" type="datetimeFigureOut">
              <a:rPr kumimoji="1" lang="ja-JP" altLang="en-US" smtClean="0"/>
              <a:pPr/>
              <a:t>2013/12/1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A39BE-E5A6-4F2E-8B95-287D0547668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6E46D-6502-4E5B-9B50-8BEBBCAC6BB5}" type="datetimeFigureOut">
              <a:rPr kumimoji="1" lang="ja-JP" altLang="en-US" smtClean="0"/>
              <a:pPr/>
              <a:t>2013/12/1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A39BE-E5A6-4F2E-8B95-287D0547668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E6E46D-6502-4E5B-9B50-8BEBBCAC6BB5}" type="datetimeFigureOut">
              <a:rPr kumimoji="1" lang="ja-JP" altLang="en-US" smtClean="0"/>
              <a:pPr/>
              <a:t>2013/12/1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CA39BE-E5A6-4F2E-8B95-287D0547668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6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9421" y="25832"/>
            <a:ext cx="9144000" cy="664174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71" name="テキスト ボックス 70"/>
          <p:cNvSpPr txBox="1"/>
          <p:nvPr/>
        </p:nvSpPr>
        <p:spPr>
          <a:xfrm>
            <a:off x="5987649" y="1978137"/>
            <a:ext cx="2737124" cy="307777"/>
          </a:xfrm>
          <a:prstGeom prst="rect">
            <a:avLst/>
          </a:prstGeom>
          <a:solidFill>
            <a:srgbClr val="FFF5D3"/>
          </a:solidFill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endParaRPr kumimoji="1" lang="ja-JP" altLang="en-US" sz="2000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899592" y="188639"/>
            <a:ext cx="324036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ja-JP" sz="3200" dirty="0"/>
              <a:t>m</a:t>
            </a:r>
            <a:r>
              <a:rPr kumimoji="1" lang="en-US" altLang="ja-JP" sz="3200" dirty="0" smtClean="0"/>
              <a:t>atter fermions</a:t>
            </a:r>
            <a:endParaRPr kumimoji="1" lang="ja-JP" altLang="en-US" sz="3200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5868144" y="189389"/>
            <a:ext cx="288032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ja-JP" sz="3200" dirty="0" smtClean="0"/>
              <a:t>gauge bosons</a:t>
            </a:r>
            <a:endParaRPr kumimoji="1" lang="ja-JP" altLang="en-US" sz="3200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1406548" y="5320062"/>
            <a:ext cx="2588533" cy="10156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>
              <a:lnSpc>
                <a:spcPts val="2400"/>
              </a:lnSpc>
            </a:pPr>
            <a:r>
              <a:rPr lang="en-US" altLang="ja-JP" sz="2400" dirty="0" smtClean="0"/>
              <a:t>Higgs particles </a:t>
            </a:r>
          </a:p>
          <a:p>
            <a:pPr algn="ctr">
              <a:lnSpc>
                <a:spcPts val="2400"/>
              </a:lnSpc>
            </a:pPr>
            <a:r>
              <a:rPr lang="en-US" altLang="ja-JP" sz="2400" dirty="0" smtClean="0"/>
              <a:t>associated </a:t>
            </a:r>
          </a:p>
          <a:p>
            <a:pPr algn="ctr">
              <a:lnSpc>
                <a:spcPts val="2400"/>
              </a:lnSpc>
            </a:pPr>
            <a:r>
              <a:rPr lang="en-US" altLang="ja-JP" sz="2400" dirty="0" smtClean="0"/>
              <a:t>with Higgs field</a:t>
            </a: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046401" y="874507"/>
            <a:ext cx="1152128" cy="246221"/>
          </a:xfrm>
          <a:prstGeom prst="rect">
            <a:avLst/>
          </a:prstGeom>
          <a:solidFill>
            <a:srgbClr val="FFFFD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lang="en-US" altLang="ja-JP" sz="1600" dirty="0" smtClean="0"/>
              <a:t>1</a:t>
            </a:r>
            <a:r>
              <a:rPr lang="en-US" altLang="ja-JP" sz="1600" baseline="30000" dirty="0" smtClean="0"/>
              <a:t>st</a:t>
            </a:r>
            <a:r>
              <a:rPr lang="en-US" altLang="ja-JP" sz="1600" dirty="0" smtClean="0"/>
              <a:t> generation</a:t>
            </a:r>
            <a:endParaRPr kumimoji="1" lang="ja-JP" altLang="en-US" sz="1600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2378172" y="878347"/>
            <a:ext cx="1224136" cy="246221"/>
          </a:xfrm>
          <a:prstGeom prst="rect">
            <a:avLst/>
          </a:prstGeom>
          <a:solidFill>
            <a:srgbClr val="FFFFD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lang="en-US" altLang="ja-JP" sz="1600" dirty="0" smtClean="0"/>
              <a:t>2</a:t>
            </a:r>
            <a:r>
              <a:rPr lang="en-US" altLang="ja-JP" sz="1600" baseline="30000" dirty="0" smtClean="0"/>
              <a:t>nd</a:t>
            </a:r>
            <a:r>
              <a:rPr lang="en-US" altLang="ja-JP" sz="1600" dirty="0" smtClean="0"/>
              <a:t> generation</a:t>
            </a:r>
            <a:endParaRPr kumimoji="1" lang="ja-JP" altLang="en-US" sz="1600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3688694" y="878345"/>
            <a:ext cx="1224136" cy="246221"/>
          </a:xfrm>
          <a:prstGeom prst="rect">
            <a:avLst/>
          </a:prstGeom>
          <a:solidFill>
            <a:srgbClr val="FFFFD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lang="en-US" altLang="ja-JP" sz="1600" dirty="0" smtClean="0"/>
              <a:t>3</a:t>
            </a:r>
            <a:r>
              <a:rPr lang="en-US" altLang="ja-JP" sz="1600" baseline="30000" dirty="0" smtClean="0"/>
              <a:t>rd</a:t>
            </a:r>
            <a:r>
              <a:rPr lang="en-US" altLang="ja-JP" sz="1600" dirty="0" smtClean="0"/>
              <a:t> generation</a:t>
            </a:r>
            <a:endParaRPr kumimoji="1" lang="ja-JP" altLang="en-US" sz="1600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-135389" y="3764843"/>
            <a:ext cx="1656184" cy="419007"/>
          </a:xfrm>
          <a:prstGeom prst="rect">
            <a:avLst/>
          </a:prstGeom>
          <a:solidFill>
            <a:srgbClr val="FFFFD1"/>
          </a:solidFill>
          <a:scene3d>
            <a:camera prst="orthographicFront">
              <a:rot lat="0" lon="0" rev="5400000"/>
            </a:camera>
            <a:lightRig rig="threePt" dir="t"/>
          </a:scene3d>
        </p:spPr>
        <p:txBody>
          <a:bodyPr wrap="square" lIns="180000" tIns="72000" rIns="180000" bIns="72000" rtlCol="0" anchor="ctr" anchorCtr="1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altLang="ja-JP" sz="2400" dirty="0" smtClean="0"/>
              <a:t>Leptons</a:t>
            </a: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0" y="1984212"/>
            <a:ext cx="1406548" cy="419007"/>
          </a:xfrm>
          <a:prstGeom prst="rect">
            <a:avLst/>
          </a:prstGeom>
          <a:solidFill>
            <a:srgbClr val="FFFFD1"/>
          </a:solidFill>
          <a:scene3d>
            <a:camera prst="orthographicFront">
              <a:rot lat="0" lon="0" rev="5400000"/>
            </a:camera>
            <a:lightRig rig="threePt" dir="t"/>
          </a:scene3d>
        </p:spPr>
        <p:txBody>
          <a:bodyPr wrap="square" lIns="180000" tIns="72000" rIns="180000" bIns="72000" rtlCol="0" anchor="ctr" anchorCtr="1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altLang="ja-JP" sz="2400" dirty="0" smtClean="0"/>
              <a:t>Quarks</a:t>
            </a:r>
            <a:endParaRPr kumimoji="1" lang="ja-JP" altLang="en-US" sz="2400" dirty="0"/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1239051" y="2765539"/>
            <a:ext cx="856096" cy="276999"/>
          </a:xfrm>
          <a:prstGeom prst="rect">
            <a:avLst/>
          </a:prstGeom>
          <a:solidFill>
            <a:srgbClr val="FFFFD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lang="en-US" altLang="ja-JP" dirty="0" smtClean="0"/>
              <a:t>down  </a:t>
            </a:r>
            <a:endParaRPr kumimoji="1" lang="ja-JP" altLang="en-US" dirty="0"/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1226898" y="1910035"/>
            <a:ext cx="856096" cy="276999"/>
          </a:xfrm>
          <a:prstGeom prst="rect">
            <a:avLst/>
          </a:prstGeom>
          <a:solidFill>
            <a:srgbClr val="FFFFD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lang="en-US" altLang="ja-JP" dirty="0" smtClean="0"/>
              <a:t>up   </a:t>
            </a:r>
            <a:endParaRPr kumimoji="1" lang="ja-JP" altLang="en-US" dirty="0"/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2559618" y="1900883"/>
            <a:ext cx="856096" cy="276999"/>
          </a:xfrm>
          <a:prstGeom prst="rect">
            <a:avLst/>
          </a:prstGeom>
          <a:solidFill>
            <a:srgbClr val="FFFFD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lang="en-US" altLang="ja-JP" dirty="0" smtClean="0"/>
              <a:t>charm   </a:t>
            </a:r>
            <a:endParaRPr kumimoji="1" lang="ja-JP" altLang="en-US" dirty="0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2472579" y="2771781"/>
            <a:ext cx="1076278" cy="276999"/>
          </a:xfrm>
          <a:prstGeom prst="rect">
            <a:avLst/>
          </a:prstGeom>
          <a:solidFill>
            <a:srgbClr val="FFFFD1"/>
          </a:solidFill>
        </p:spPr>
        <p:txBody>
          <a:bodyPr wrap="square" lIns="0" tIns="0" rIns="0" bIns="0" rtlCol="0" anchor="t" anchorCtr="0">
            <a:spAutoFit/>
          </a:bodyPr>
          <a:lstStyle/>
          <a:p>
            <a:pPr algn="ctr"/>
            <a:r>
              <a:rPr lang="en-US" altLang="ja-JP" dirty="0" smtClean="0"/>
              <a:t>strange   </a:t>
            </a:r>
            <a:endParaRPr kumimoji="1" lang="ja-JP" altLang="en-US" dirty="0"/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3923928" y="1897506"/>
            <a:ext cx="856096" cy="276999"/>
          </a:xfrm>
          <a:prstGeom prst="rect">
            <a:avLst/>
          </a:prstGeom>
          <a:solidFill>
            <a:srgbClr val="FFFFD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lang="en-US" altLang="ja-JP" dirty="0" smtClean="0"/>
              <a:t>top   </a:t>
            </a:r>
            <a:endParaRPr kumimoji="1" lang="ja-JP" altLang="en-US" dirty="0"/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3889350" y="2769402"/>
            <a:ext cx="856096" cy="276999"/>
          </a:xfrm>
          <a:prstGeom prst="rect">
            <a:avLst/>
          </a:prstGeom>
          <a:solidFill>
            <a:srgbClr val="FFFFD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lang="en-US" altLang="ja-JP" dirty="0" smtClean="0"/>
              <a:t>bottom   </a:t>
            </a:r>
            <a:endParaRPr kumimoji="1" lang="ja-JP" altLang="en-US" dirty="0"/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2416221" y="3897839"/>
            <a:ext cx="1188993" cy="287258"/>
          </a:xfrm>
          <a:prstGeom prst="rect">
            <a:avLst/>
          </a:prstGeom>
          <a:solidFill>
            <a:srgbClr val="FFFFD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lang="en-US" altLang="ja-JP" sz="2800" baseline="6000" dirty="0">
                <a:latin typeface="Symbol" panose="05050102010706020507" pitchFamily="18" charset="2"/>
              </a:rPr>
              <a:t>m</a:t>
            </a:r>
            <a:r>
              <a:rPr lang="en-US" altLang="ja-JP" sz="2800" baseline="6000" dirty="0" smtClean="0"/>
              <a:t> neutrino   </a:t>
            </a:r>
            <a:endParaRPr kumimoji="1" lang="ja-JP" altLang="en-US" sz="2800" baseline="6000" dirty="0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060449" y="3915065"/>
            <a:ext cx="1188993" cy="287258"/>
          </a:xfrm>
          <a:prstGeom prst="rect">
            <a:avLst/>
          </a:prstGeom>
          <a:solidFill>
            <a:srgbClr val="FFFFD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lang="en-US" altLang="ja-JP" sz="2800" baseline="6000" dirty="0"/>
              <a:t>e </a:t>
            </a:r>
            <a:r>
              <a:rPr lang="en-US" altLang="ja-JP" sz="2800" baseline="6000" dirty="0" smtClean="0"/>
              <a:t>neutrino   </a:t>
            </a:r>
            <a:endParaRPr kumimoji="1" lang="ja-JP" altLang="en-US" sz="2800" baseline="6000" dirty="0"/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3718976" y="3879460"/>
            <a:ext cx="1188993" cy="287258"/>
          </a:xfrm>
          <a:prstGeom prst="rect">
            <a:avLst/>
          </a:prstGeom>
          <a:solidFill>
            <a:srgbClr val="FFFFD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lang="en-US" altLang="ja-JP" sz="2800" baseline="6000" dirty="0" smtClean="0">
                <a:latin typeface="Symbol" panose="05050102010706020507" pitchFamily="18" charset="2"/>
              </a:rPr>
              <a:t>t</a:t>
            </a:r>
            <a:r>
              <a:rPr lang="en-US" altLang="ja-JP" sz="2800" baseline="6000" dirty="0" smtClean="0"/>
              <a:t> neutrino   </a:t>
            </a:r>
            <a:endParaRPr kumimoji="1" lang="ja-JP" altLang="en-US" sz="2800" baseline="6000" dirty="0"/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1148488" y="4749831"/>
            <a:ext cx="1034698" cy="287258"/>
          </a:xfrm>
          <a:prstGeom prst="rect">
            <a:avLst/>
          </a:prstGeom>
          <a:solidFill>
            <a:srgbClr val="FFFFD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lang="en-US" altLang="ja-JP" sz="2800" baseline="6000" dirty="0" smtClean="0"/>
              <a:t>electron   </a:t>
            </a:r>
            <a:endParaRPr kumimoji="1" lang="ja-JP" altLang="en-US" sz="2800" baseline="6000" dirty="0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2493368" y="4744809"/>
            <a:ext cx="1034698" cy="287258"/>
          </a:xfrm>
          <a:prstGeom prst="rect">
            <a:avLst/>
          </a:prstGeom>
          <a:solidFill>
            <a:srgbClr val="FFFFD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lang="en-US" altLang="ja-JP" sz="2800" baseline="6000" dirty="0" err="1" smtClean="0"/>
              <a:t>muon</a:t>
            </a:r>
            <a:r>
              <a:rPr lang="en-US" altLang="ja-JP" sz="2800" baseline="6000" dirty="0" smtClean="0"/>
              <a:t>   </a:t>
            </a:r>
            <a:endParaRPr kumimoji="1" lang="ja-JP" altLang="en-US" sz="2800" baseline="6000" dirty="0"/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3800049" y="4751767"/>
            <a:ext cx="1034698" cy="287258"/>
          </a:xfrm>
          <a:prstGeom prst="rect">
            <a:avLst/>
          </a:prstGeom>
          <a:solidFill>
            <a:srgbClr val="FFFFD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lang="en-US" altLang="ja-JP" sz="2800" baseline="6000" dirty="0" smtClean="0"/>
              <a:t>tau   </a:t>
            </a:r>
            <a:endParaRPr kumimoji="1" lang="ja-JP" altLang="en-US" sz="2800" baseline="6000" dirty="0"/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6372200" y="966839"/>
            <a:ext cx="2080232" cy="307777"/>
          </a:xfrm>
          <a:prstGeom prst="rect">
            <a:avLst/>
          </a:prstGeom>
          <a:solidFill>
            <a:srgbClr val="FFF5D3"/>
          </a:solidFill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endParaRPr kumimoji="1" lang="ja-JP" altLang="en-US" sz="2000" dirty="0"/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6372200" y="966839"/>
            <a:ext cx="2080232" cy="307777"/>
          </a:xfrm>
          <a:prstGeom prst="rect">
            <a:avLst/>
          </a:prstGeom>
          <a:solidFill>
            <a:schemeClr val="bg1">
              <a:alpha val="61000"/>
            </a:schemeClr>
          </a:solidFill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lang="en-US" altLang="ja-JP" sz="2000" dirty="0" smtClean="0"/>
              <a:t>Strong force   </a:t>
            </a:r>
            <a:endParaRPr kumimoji="1" lang="ja-JP" altLang="en-US" sz="2000" dirty="0"/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5987649" y="2392744"/>
            <a:ext cx="2726150" cy="307777"/>
          </a:xfrm>
          <a:prstGeom prst="rect">
            <a:avLst/>
          </a:prstGeom>
          <a:solidFill>
            <a:srgbClr val="FFF5D3"/>
          </a:solidFill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endParaRPr kumimoji="1" lang="ja-JP" altLang="en-US" sz="2000" dirty="0"/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5994735" y="2389264"/>
            <a:ext cx="2729535" cy="307777"/>
          </a:xfrm>
          <a:prstGeom prst="rect">
            <a:avLst/>
          </a:prstGeom>
          <a:solidFill>
            <a:schemeClr val="bg1">
              <a:alpha val="61000"/>
            </a:schemeClr>
          </a:solidFill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lang="en-US" altLang="ja-JP" sz="2000" dirty="0" smtClean="0"/>
              <a:t>Electro-magnetic force   </a:t>
            </a:r>
            <a:endParaRPr kumimoji="1" lang="ja-JP" altLang="en-US" sz="2000" dirty="0"/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6346903" y="3778301"/>
            <a:ext cx="2080232" cy="307777"/>
          </a:xfrm>
          <a:prstGeom prst="rect">
            <a:avLst/>
          </a:prstGeom>
          <a:solidFill>
            <a:srgbClr val="FFF5D3"/>
          </a:solidFill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endParaRPr kumimoji="1" lang="ja-JP" altLang="en-US" sz="2000" dirty="0"/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6323275" y="3778301"/>
            <a:ext cx="2080232" cy="307777"/>
          </a:xfrm>
          <a:prstGeom prst="rect">
            <a:avLst/>
          </a:prstGeom>
          <a:solidFill>
            <a:schemeClr val="bg1">
              <a:alpha val="61000"/>
            </a:schemeClr>
          </a:solidFill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lang="en-US" altLang="ja-JP" sz="2000" dirty="0" smtClean="0"/>
              <a:t>Weak force   </a:t>
            </a:r>
            <a:endParaRPr kumimoji="1" lang="ja-JP" altLang="en-US" sz="2000" dirty="0"/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5980880" y="1976353"/>
            <a:ext cx="2736304" cy="307777"/>
          </a:xfrm>
          <a:prstGeom prst="rect">
            <a:avLst/>
          </a:prstGeom>
          <a:solidFill>
            <a:schemeClr val="bg1">
              <a:alpha val="61000"/>
            </a:schemeClr>
          </a:solidFill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lang="en-US" altLang="ja-JP" sz="2000" dirty="0" smtClean="0"/>
              <a:t>gluons   </a:t>
            </a:r>
            <a:endParaRPr kumimoji="1" lang="ja-JP" altLang="en-US" sz="2000" dirty="0"/>
          </a:p>
        </p:txBody>
      </p:sp>
      <p:cxnSp>
        <p:nvCxnSpPr>
          <p:cNvPr id="4" name="直線コネクタ 3"/>
          <p:cNvCxnSpPr/>
          <p:nvPr/>
        </p:nvCxnSpPr>
        <p:spPr>
          <a:xfrm>
            <a:off x="5980880" y="2332033"/>
            <a:ext cx="276758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テキスト ボックス 72"/>
          <p:cNvSpPr txBox="1"/>
          <p:nvPr/>
        </p:nvSpPr>
        <p:spPr>
          <a:xfrm>
            <a:off x="6326803" y="3334980"/>
            <a:ext cx="2080232" cy="307777"/>
          </a:xfrm>
          <a:prstGeom prst="rect">
            <a:avLst/>
          </a:prstGeom>
          <a:solidFill>
            <a:srgbClr val="FFF5D3"/>
          </a:solidFill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endParaRPr kumimoji="1" lang="ja-JP" altLang="en-US" sz="2000" dirty="0"/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6326803" y="3334980"/>
            <a:ext cx="2080232" cy="307777"/>
          </a:xfrm>
          <a:prstGeom prst="rect">
            <a:avLst/>
          </a:prstGeom>
          <a:solidFill>
            <a:schemeClr val="bg1">
              <a:alpha val="61000"/>
            </a:schemeClr>
          </a:solidFill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lang="en-US" altLang="ja-JP" sz="2000" dirty="0" smtClean="0"/>
              <a:t>photon   </a:t>
            </a:r>
            <a:endParaRPr kumimoji="1" lang="ja-JP" altLang="en-US" sz="2000" dirty="0"/>
          </a:p>
        </p:txBody>
      </p:sp>
      <p:sp>
        <p:nvSpPr>
          <p:cNvPr id="75" name="テキスト ボックス 74"/>
          <p:cNvSpPr txBox="1"/>
          <p:nvPr/>
        </p:nvSpPr>
        <p:spPr>
          <a:xfrm>
            <a:off x="6518776" y="4768638"/>
            <a:ext cx="2080232" cy="307777"/>
          </a:xfrm>
          <a:prstGeom prst="rect">
            <a:avLst/>
          </a:prstGeom>
          <a:solidFill>
            <a:srgbClr val="FFF5D3"/>
          </a:solidFill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endParaRPr kumimoji="1" lang="ja-JP" altLang="en-US" sz="2000" dirty="0"/>
          </a:p>
        </p:txBody>
      </p:sp>
      <p:sp>
        <p:nvSpPr>
          <p:cNvPr id="76" name="テキスト ボックス 75"/>
          <p:cNvSpPr txBox="1"/>
          <p:nvPr/>
        </p:nvSpPr>
        <p:spPr>
          <a:xfrm>
            <a:off x="6518776" y="4768638"/>
            <a:ext cx="2080232" cy="307777"/>
          </a:xfrm>
          <a:prstGeom prst="rect">
            <a:avLst/>
          </a:prstGeom>
          <a:solidFill>
            <a:schemeClr val="bg1">
              <a:alpha val="61000"/>
            </a:schemeClr>
          </a:solidFill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lang="en-US" altLang="ja-JP" sz="2000" dirty="0" smtClean="0"/>
              <a:t>W bosons    Z boson  </a:t>
            </a:r>
            <a:endParaRPr kumimoji="1" lang="ja-JP" altLang="en-US" sz="2000" dirty="0"/>
          </a:p>
        </p:txBody>
      </p:sp>
      <p:sp>
        <p:nvSpPr>
          <p:cNvPr id="9" name="正方形/長方形 8"/>
          <p:cNvSpPr/>
          <p:nvPr/>
        </p:nvSpPr>
        <p:spPr>
          <a:xfrm>
            <a:off x="4499992" y="6093296"/>
            <a:ext cx="3147188" cy="19102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45</Words>
  <Application>Microsoft Office PowerPoint</Application>
  <PresentationFormat>画面に合わせる (4:3)</PresentationFormat>
  <Paragraphs>28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近藤敬比古</dc:creator>
  <cp:lastModifiedBy>kondo2</cp:lastModifiedBy>
  <cp:revision>27</cp:revision>
  <dcterms:created xsi:type="dcterms:W3CDTF">2009-08-03T18:47:52Z</dcterms:created>
  <dcterms:modified xsi:type="dcterms:W3CDTF">2013-11-30T21:55:18Z</dcterms:modified>
</cp:coreProperties>
</file>