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65" autoAdjust="0"/>
  </p:normalViewPr>
  <p:slideViewPr>
    <p:cSldViewPr>
      <p:cViewPr varScale="1">
        <p:scale>
          <a:sx n="77" d="100"/>
          <a:sy n="77" d="100"/>
        </p:scale>
        <p:origin x="-77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0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37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13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1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8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4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89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6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5" y="122922"/>
            <a:ext cx="8256917" cy="61926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1853" y="1145262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陽子の衝突点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1035" y="45855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バレル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9277" y="864266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シンギャップ</a:t>
            </a:r>
            <a:r>
              <a:rPr kumimoji="1"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チェンバー</a:t>
            </a:r>
            <a:endParaRPr kumimoji="1"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7664" y="51930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カロリメーター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30721" y="55992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ミューオン検出器</a:t>
            </a:r>
            <a:endParaRPr lang="en-US" altLang="ja-JP" sz="1200" dirty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電子回路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2504" y="544949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内部飛跡</a:t>
            </a:r>
            <a:r>
              <a:rPr lang="ja-JP" altLang="en-US" sz="1200" dirty="0">
                <a:solidFill>
                  <a:srgbClr val="FF0000"/>
                </a:solidFill>
                <a:ea typeface="HGPｺﾞｼｯｸE" pitchFamily="50" charset="-128"/>
              </a:rPr>
              <a:t>検出器</a:t>
            </a:r>
            <a:endParaRPr kumimoji="1"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804" y="5728513"/>
            <a:ext cx="157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エンドキャップ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7322" y="4870249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超伝導ソレノイド電磁石</a:t>
            </a:r>
            <a:endParaRPr lang="en-US" altLang="ja-JP" sz="1200" dirty="0" smtClean="0">
              <a:solidFill>
                <a:srgbClr val="FF0000"/>
              </a:solidFill>
              <a:ea typeface="HGPｺﾞｼｯｸE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088631" y="1923122"/>
            <a:ext cx="0" cy="34034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070375" y="4348525"/>
            <a:ext cx="5588026" cy="13190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23439" y="30807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22m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99196" y="509569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43</a:t>
            </a:r>
            <a:r>
              <a:rPr kumimoji="1" lang="en-US" altLang="ja-JP" sz="1200" dirty="0" smtClean="0"/>
              <a:t>m</a:t>
            </a:r>
            <a:endParaRPr kumimoji="1" lang="ja-JP" altLang="en-US" sz="12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158803" y="1141265"/>
            <a:ext cx="785631" cy="1135607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139952" y="1422261"/>
            <a:ext cx="669792" cy="1759851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5087664" y="920219"/>
            <a:ext cx="348432" cy="121263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6307322" y="1002765"/>
            <a:ext cx="728734" cy="9203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844747" y="3624824"/>
            <a:ext cx="785631" cy="1963165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4078757" y="3291840"/>
            <a:ext cx="575539" cy="217818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0"/>
          </p:cNvCxnSpPr>
          <p:nvPr/>
        </p:nvCxnSpPr>
        <p:spPr>
          <a:xfrm flipH="1" flipV="1">
            <a:off x="4932040" y="3444240"/>
            <a:ext cx="701607" cy="1748859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5038345" y="3310128"/>
            <a:ext cx="1823495" cy="1554734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7136176" y="1002765"/>
            <a:ext cx="100120" cy="10727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65942" y="6282510"/>
            <a:ext cx="18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赤</a:t>
            </a:r>
            <a:r>
              <a:rPr kumimoji="1" lang="ja-JP" altLang="en-US" sz="1200" dirty="0" smtClean="0">
                <a:ea typeface="HGPｺﾞｼｯｸE" pitchFamily="50" charset="-128"/>
              </a:rPr>
              <a:t>は日本の分担部を示す</a:t>
            </a:r>
            <a:endParaRPr kumimoji="1" lang="ja-JP" altLang="en-US" sz="1200" dirty="0">
              <a:ea typeface="HGPｺﾞｼｯｸE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64288" y="5774679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ea typeface="HGPｺﾞｼｯｸE" pitchFamily="50" charset="-128"/>
              </a:rPr>
              <a:t>総</a:t>
            </a:r>
            <a:r>
              <a:rPr kumimoji="1" lang="ja-JP" altLang="en-US" sz="1200" dirty="0" smtClean="0">
                <a:ea typeface="HGPｺﾞｼｯｸE" pitchFamily="50" charset="-128"/>
              </a:rPr>
              <a:t>重量       </a:t>
            </a:r>
            <a:r>
              <a:rPr kumimoji="1" lang="en-US" altLang="ja-JP" sz="1200" dirty="0" smtClean="0">
                <a:ea typeface="HGPｺﾞｼｯｸE" pitchFamily="50" charset="-128"/>
              </a:rPr>
              <a:t>7000</a:t>
            </a:r>
            <a:r>
              <a:rPr kumimoji="1" lang="ja-JP" altLang="en-US" sz="1200" dirty="0" smtClean="0">
                <a:ea typeface="HGPｺﾞｼｯｸE" pitchFamily="50" charset="-128"/>
              </a:rPr>
              <a:t>トン</a:t>
            </a:r>
            <a:endParaRPr kumimoji="1" lang="en-US" altLang="ja-JP" sz="1200" dirty="0" smtClean="0">
              <a:ea typeface="HGPｺﾞｼｯｸE" pitchFamily="50" charset="-128"/>
            </a:endParaRPr>
          </a:p>
          <a:p>
            <a:r>
              <a:rPr lang="ja-JP" altLang="en-US" sz="1200" dirty="0" smtClean="0">
                <a:ea typeface="HGPｺﾞｼｯｸE" pitchFamily="50" charset="-128"/>
              </a:rPr>
              <a:t>研究者数　約</a:t>
            </a:r>
            <a:r>
              <a:rPr lang="en-US" altLang="ja-JP" sz="1200" dirty="0" smtClean="0">
                <a:ea typeface="HGPｺﾞｼｯｸE" pitchFamily="50" charset="-128"/>
              </a:rPr>
              <a:t>3000</a:t>
            </a:r>
            <a:r>
              <a:rPr lang="ja-JP" altLang="en-US" sz="1200" dirty="0" smtClean="0">
                <a:ea typeface="HGPｺﾞｼｯｸE" pitchFamily="50" charset="-128"/>
              </a:rPr>
              <a:t>人</a:t>
            </a:r>
            <a:endParaRPr lang="en-US" altLang="ja-JP" sz="1200" dirty="0" smtClean="0">
              <a:ea typeface="HGPｺﾞｼｯｸE" pitchFamily="50" charset="-128"/>
            </a:endParaRPr>
          </a:p>
          <a:p>
            <a:r>
              <a:rPr kumimoji="1" lang="ja-JP" altLang="en-US" sz="1200" dirty="0">
                <a:ea typeface="HGPｺﾞｼｯｸE" pitchFamily="50" charset="-128"/>
              </a:rPr>
              <a:t>参加</a:t>
            </a:r>
            <a:r>
              <a:rPr kumimoji="1" lang="ja-JP" altLang="en-US" sz="1200" dirty="0" smtClean="0">
                <a:ea typeface="HGPｺﾞｼｯｸE" pitchFamily="50" charset="-128"/>
              </a:rPr>
              <a:t>国　     　</a:t>
            </a:r>
            <a:r>
              <a:rPr kumimoji="1" lang="en-US" altLang="ja-JP" sz="1200" dirty="0" smtClean="0">
                <a:ea typeface="HGPｺﾞｼｯｸE" pitchFamily="50" charset="-128"/>
              </a:rPr>
              <a:t>38</a:t>
            </a:r>
            <a:endParaRPr kumimoji="1" lang="ja-JP" altLang="en-US" sz="1200" dirty="0"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2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kondo</dc:creator>
  <cp:lastModifiedBy>kondo</cp:lastModifiedBy>
  <cp:revision>5</cp:revision>
  <dcterms:created xsi:type="dcterms:W3CDTF">2012-07-23T16:25:21Z</dcterms:created>
  <dcterms:modified xsi:type="dcterms:W3CDTF">2012-07-23T17:12:38Z</dcterms:modified>
</cp:coreProperties>
</file>