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40" r:id="rId2"/>
    <p:sldId id="441" r:id="rId3"/>
  </p:sldIdLst>
  <p:sldSz cx="9144000" cy="6858000" type="screen4x3"/>
  <p:notesSz cx="7099300" cy="10234613"/>
  <p:defaultTextStyle>
    <a:defPPr>
      <a:defRPr lang="ja-JP"/>
    </a:defPPr>
    <a:lvl1pPr marL="0" algn="l" defTabSz="91402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016" algn="l" defTabSz="91402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029" algn="l" defTabSz="91402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042" algn="l" defTabSz="91402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057" algn="l" defTabSz="91402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070" algn="l" defTabSz="91402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085" algn="l" defTabSz="91402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099" algn="l" defTabSz="91402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113" algn="l" defTabSz="91402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87576" autoAdjust="0"/>
  </p:normalViewPr>
  <p:slideViewPr>
    <p:cSldViewPr>
      <p:cViewPr varScale="1">
        <p:scale>
          <a:sx n="65" d="100"/>
          <a:sy n="65" d="100"/>
        </p:scale>
        <p:origin x="666" y="48"/>
      </p:cViewPr>
      <p:guideLst>
        <p:guide orient="horz" pos="2160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76575" cy="511176"/>
          </a:xfrm>
          <a:prstGeom prst="rect">
            <a:avLst/>
          </a:prstGeom>
        </p:spPr>
        <p:txBody>
          <a:bodyPr vert="horz" lIns="91421" tIns="45710" rIns="91421" bIns="4571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141" y="1"/>
            <a:ext cx="3076575" cy="511176"/>
          </a:xfrm>
          <a:prstGeom prst="rect">
            <a:avLst/>
          </a:prstGeom>
        </p:spPr>
        <p:txBody>
          <a:bodyPr vert="horz" lIns="91421" tIns="45710" rIns="91421" bIns="45710" rtlCol="0"/>
          <a:lstStyle>
            <a:lvl1pPr algn="r">
              <a:defRPr sz="1100"/>
            </a:lvl1pPr>
          </a:lstStyle>
          <a:p>
            <a:fld id="{29F5AA0C-0430-42B9-A5B7-6F482F2B49D0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721851"/>
            <a:ext cx="3076575" cy="511176"/>
          </a:xfrm>
          <a:prstGeom prst="rect">
            <a:avLst/>
          </a:prstGeom>
        </p:spPr>
        <p:txBody>
          <a:bodyPr vert="horz" lIns="91421" tIns="45710" rIns="91421" bIns="4571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141" y="9721851"/>
            <a:ext cx="3076575" cy="511176"/>
          </a:xfrm>
          <a:prstGeom prst="rect">
            <a:avLst/>
          </a:prstGeom>
        </p:spPr>
        <p:txBody>
          <a:bodyPr vert="horz" lIns="91421" tIns="45710" rIns="91421" bIns="45710" rtlCol="0" anchor="b"/>
          <a:lstStyle>
            <a:lvl1pPr algn="r">
              <a:defRPr sz="1100"/>
            </a:lvl1pPr>
          </a:lstStyle>
          <a:p>
            <a:fld id="{D693DB53-2776-4B73-9B31-CDC477503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7494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3076362" cy="511731"/>
          </a:xfrm>
          <a:prstGeom prst="rect">
            <a:avLst/>
          </a:prstGeom>
        </p:spPr>
        <p:txBody>
          <a:bodyPr vert="horz" lIns="99024" tIns="49513" rIns="99024" bIns="49513" rtlCol="0"/>
          <a:lstStyle>
            <a:lvl1pPr algn="l">
              <a:defRPr sz="15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296" y="5"/>
            <a:ext cx="3076362" cy="511731"/>
          </a:xfrm>
          <a:prstGeom prst="rect">
            <a:avLst/>
          </a:prstGeom>
        </p:spPr>
        <p:txBody>
          <a:bodyPr vert="horz" lIns="99024" tIns="49513" rIns="99024" bIns="49513" rtlCol="0"/>
          <a:lstStyle>
            <a:lvl1pPr algn="r">
              <a:defRPr sz="1500"/>
            </a:lvl1pPr>
          </a:lstStyle>
          <a:p>
            <a:fld id="{C3D7A766-7A14-4EB7-84FC-408F2AB3B7DA}" type="datetimeFigureOut">
              <a:rPr kumimoji="1" lang="ja-JP" altLang="en-US" smtClean="0"/>
              <a:pPr/>
              <a:t>2014/2/14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24" tIns="49513" rIns="99024" bIns="49513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31" y="4861444"/>
            <a:ext cx="5679440" cy="4605574"/>
          </a:xfrm>
          <a:prstGeom prst="rect">
            <a:avLst/>
          </a:prstGeom>
        </p:spPr>
        <p:txBody>
          <a:bodyPr vert="horz" lIns="99024" tIns="49513" rIns="99024" bIns="4951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9721111"/>
            <a:ext cx="3076362" cy="511731"/>
          </a:xfrm>
          <a:prstGeom prst="rect">
            <a:avLst/>
          </a:prstGeom>
        </p:spPr>
        <p:txBody>
          <a:bodyPr vert="horz" lIns="99024" tIns="49513" rIns="99024" bIns="49513" rtlCol="0" anchor="b"/>
          <a:lstStyle>
            <a:lvl1pPr algn="l">
              <a:defRPr sz="15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296" y="9721111"/>
            <a:ext cx="3076362" cy="511731"/>
          </a:xfrm>
          <a:prstGeom prst="rect">
            <a:avLst/>
          </a:prstGeom>
        </p:spPr>
        <p:txBody>
          <a:bodyPr vert="horz" lIns="99024" tIns="49513" rIns="99024" bIns="49513" rtlCol="0" anchor="b"/>
          <a:lstStyle>
            <a:lvl1pPr algn="r">
              <a:defRPr sz="1500"/>
            </a:lvl1pPr>
          </a:lstStyle>
          <a:p>
            <a:fld id="{59978CA9-41AE-4E79-B790-13F3C29448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2920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02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016" algn="l" defTabSz="91402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029" algn="l" defTabSz="91402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042" algn="l" defTabSz="91402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057" algn="l" defTabSz="91402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070" algn="l" defTabSz="91402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085" algn="l" defTabSz="91402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099" algn="l" defTabSz="91402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113" algn="l" defTabSz="91402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78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92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1" y="2130429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4" y="388620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B619-5749-4303-BC27-6A9669D69713}" type="datetime1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DE3-3D59-4031-9617-3DBF6589502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8659-2FB0-4D67-A6C1-6692311B2E96}" type="datetime1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DE3-3D59-4031-9617-3DBF6589502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4" y="274642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7088-855D-4879-A33B-5E27CAA36276}" type="datetime1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DE3-3D59-4031-9617-3DBF6589502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2121-BD96-46F4-9633-AA5C863D78D7}" type="datetime1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DE3-3D59-4031-9617-3DBF6589502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1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0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0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0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0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0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1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B1B5-64FC-4CF0-85F7-599CADE51755}" type="datetime1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DE3-3D59-4031-9617-3DBF6589502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3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8B5C-C5BA-4287-AF68-04E49AFF6928}" type="datetime1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DE3-3D59-4031-9617-3DBF6589502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16" indent="0">
              <a:buNone/>
              <a:defRPr sz="2000" b="1"/>
            </a:lvl2pPr>
            <a:lvl3pPr marL="914029" indent="0">
              <a:buNone/>
              <a:defRPr sz="1800" b="1"/>
            </a:lvl3pPr>
            <a:lvl4pPr marL="1371042" indent="0">
              <a:buNone/>
              <a:defRPr sz="1600" b="1"/>
            </a:lvl4pPr>
            <a:lvl5pPr marL="1828057" indent="0">
              <a:buNone/>
              <a:defRPr sz="1600" b="1"/>
            </a:lvl5pPr>
            <a:lvl6pPr marL="2285070" indent="0">
              <a:buNone/>
              <a:defRPr sz="1600" b="1"/>
            </a:lvl6pPr>
            <a:lvl7pPr marL="2742085" indent="0">
              <a:buNone/>
              <a:defRPr sz="1600" b="1"/>
            </a:lvl7pPr>
            <a:lvl8pPr marL="3199099" indent="0">
              <a:buNone/>
              <a:defRPr sz="1600" b="1"/>
            </a:lvl8pPr>
            <a:lvl9pPr marL="3656113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9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16" indent="0">
              <a:buNone/>
              <a:defRPr sz="2000" b="1"/>
            </a:lvl2pPr>
            <a:lvl3pPr marL="914029" indent="0">
              <a:buNone/>
              <a:defRPr sz="1800" b="1"/>
            </a:lvl3pPr>
            <a:lvl4pPr marL="1371042" indent="0">
              <a:buNone/>
              <a:defRPr sz="1600" b="1"/>
            </a:lvl4pPr>
            <a:lvl5pPr marL="1828057" indent="0">
              <a:buNone/>
              <a:defRPr sz="1600" b="1"/>
            </a:lvl5pPr>
            <a:lvl6pPr marL="2285070" indent="0">
              <a:buNone/>
              <a:defRPr sz="1600" b="1"/>
            </a:lvl6pPr>
            <a:lvl7pPr marL="2742085" indent="0">
              <a:buNone/>
              <a:defRPr sz="1600" b="1"/>
            </a:lvl7pPr>
            <a:lvl8pPr marL="3199099" indent="0">
              <a:buNone/>
              <a:defRPr sz="1600" b="1"/>
            </a:lvl8pPr>
            <a:lvl9pPr marL="3656113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9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F954-2A19-4449-9E37-1074B5E052D8}" type="datetime1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DE3-3D59-4031-9617-3DBF6589502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4839-DC69-43CB-9047-6FF359751E3E}" type="datetime1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DE3-3D59-4031-9617-3DBF6589502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E81F-E14B-4CF2-B154-DC5711DA569C}" type="datetime1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DE3-3D59-4031-9617-3DBF6589502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16" indent="0">
              <a:buNone/>
              <a:defRPr sz="1200"/>
            </a:lvl2pPr>
            <a:lvl3pPr marL="914029" indent="0">
              <a:buNone/>
              <a:defRPr sz="1000"/>
            </a:lvl3pPr>
            <a:lvl4pPr marL="1371042" indent="0">
              <a:buNone/>
              <a:defRPr sz="900"/>
            </a:lvl4pPr>
            <a:lvl5pPr marL="1828057" indent="0">
              <a:buNone/>
              <a:defRPr sz="900"/>
            </a:lvl5pPr>
            <a:lvl6pPr marL="2285070" indent="0">
              <a:buNone/>
              <a:defRPr sz="900"/>
            </a:lvl6pPr>
            <a:lvl7pPr marL="2742085" indent="0">
              <a:buNone/>
              <a:defRPr sz="900"/>
            </a:lvl7pPr>
            <a:lvl8pPr marL="3199099" indent="0">
              <a:buNone/>
              <a:defRPr sz="900"/>
            </a:lvl8pPr>
            <a:lvl9pPr marL="3656113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375E7-B48F-4904-AF7C-80758DBBE4E0}" type="datetime1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DE3-3D59-4031-9617-3DBF6589502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16" indent="0">
              <a:buNone/>
              <a:defRPr sz="2800"/>
            </a:lvl2pPr>
            <a:lvl3pPr marL="914029" indent="0">
              <a:buNone/>
              <a:defRPr sz="2400"/>
            </a:lvl3pPr>
            <a:lvl4pPr marL="1371042" indent="0">
              <a:buNone/>
              <a:defRPr sz="2000"/>
            </a:lvl4pPr>
            <a:lvl5pPr marL="1828057" indent="0">
              <a:buNone/>
              <a:defRPr sz="2000"/>
            </a:lvl5pPr>
            <a:lvl6pPr marL="2285070" indent="0">
              <a:buNone/>
              <a:defRPr sz="2000"/>
            </a:lvl6pPr>
            <a:lvl7pPr marL="2742085" indent="0">
              <a:buNone/>
              <a:defRPr sz="2000"/>
            </a:lvl7pPr>
            <a:lvl8pPr marL="3199099" indent="0">
              <a:buNone/>
              <a:defRPr sz="2000"/>
            </a:lvl8pPr>
            <a:lvl9pPr marL="3656113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16" indent="0">
              <a:buNone/>
              <a:defRPr sz="1200"/>
            </a:lvl2pPr>
            <a:lvl3pPr marL="914029" indent="0">
              <a:buNone/>
              <a:defRPr sz="1000"/>
            </a:lvl3pPr>
            <a:lvl4pPr marL="1371042" indent="0">
              <a:buNone/>
              <a:defRPr sz="900"/>
            </a:lvl4pPr>
            <a:lvl5pPr marL="1828057" indent="0">
              <a:buNone/>
              <a:defRPr sz="900"/>
            </a:lvl5pPr>
            <a:lvl6pPr marL="2285070" indent="0">
              <a:buNone/>
              <a:defRPr sz="900"/>
            </a:lvl6pPr>
            <a:lvl7pPr marL="2742085" indent="0">
              <a:buNone/>
              <a:defRPr sz="900"/>
            </a:lvl7pPr>
            <a:lvl8pPr marL="3199099" indent="0">
              <a:buNone/>
              <a:defRPr sz="900"/>
            </a:lvl8pPr>
            <a:lvl9pPr marL="3656113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529F-3D66-4F38-A2F0-193329C38CBC}" type="datetime1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DE3-3D59-4031-9617-3DBF6589502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vert="horz" lIns="91403" tIns="45702" rIns="91403" bIns="45702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600205"/>
            <a:ext cx="8229600" cy="4525963"/>
          </a:xfrm>
          <a:prstGeom prst="rect">
            <a:avLst/>
          </a:prstGeom>
        </p:spPr>
        <p:txBody>
          <a:bodyPr vert="horz" lIns="91403" tIns="45702" rIns="91403" bIns="45702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03" tIns="45702" rIns="91403" bIns="4570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FAF25-B8FC-4702-B906-B4DAA526FE56}" type="datetime1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1" y="6356354"/>
            <a:ext cx="2895600" cy="365125"/>
          </a:xfrm>
          <a:prstGeom prst="rect">
            <a:avLst/>
          </a:prstGeom>
        </p:spPr>
        <p:txBody>
          <a:bodyPr vert="horz" lIns="91403" tIns="45702" rIns="91403" bIns="4570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03" tIns="45702" rIns="91403" bIns="4570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67DE3-3D59-4031-9617-3DBF6589502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029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62" indent="-342762" algn="l" defTabSz="914029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48" indent="-285634" algn="l" defTabSz="914029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36" indent="-228504" algn="l" defTabSz="914029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50" indent="-228504" algn="l" defTabSz="914029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564" indent="-228504" algn="l" defTabSz="914029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579" indent="-228504" algn="l" defTabSz="91402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592" indent="-228504" algn="l" defTabSz="91402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606" indent="-228504" algn="l" defTabSz="91402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619" indent="-228504" algn="l" defTabSz="91402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02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16" algn="l" defTabSz="91402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29" algn="l" defTabSz="91402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42" algn="l" defTabSz="91402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057" algn="l" defTabSz="91402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070" algn="l" defTabSz="91402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085" algn="l" defTabSz="91402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099" algn="l" defTabSz="91402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113" algn="l" defTabSz="91402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DE3-3D59-4031-9617-3DBF6589502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" y="3118"/>
            <a:ext cx="4575239" cy="3427259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358" y="20795"/>
            <a:ext cx="4575239" cy="3429191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7701"/>
            <a:ext cx="4575239" cy="3429191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358" y="3477701"/>
            <a:ext cx="4575239" cy="3429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82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DE3-3D59-4031-9617-3DBF65895028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" y="2152"/>
            <a:ext cx="4575239" cy="342919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358" y="20795"/>
            <a:ext cx="4575239" cy="342919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7701"/>
            <a:ext cx="4575239" cy="342919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358" y="3477701"/>
            <a:ext cx="4575239" cy="342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33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pattFill prst="pct5">
          <a:fgClr>
            <a:schemeClr val="bg1"/>
          </a:fgClr>
          <a:bgClr>
            <a:schemeClr val="tx2">
              <a:lumMod val="60000"/>
              <a:lumOff val="40000"/>
            </a:schemeClr>
          </a:bgClr>
        </a:pattFill>
        <a:scene3d>
          <a:camera prst="orthographicFront">
            <a:rot lat="0" lon="0" rev="0"/>
          </a:camera>
          <a:lightRig rig="threePt" dir="t"/>
        </a:scene3d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Visitor4b</Template>
  <TotalTime>139</TotalTime>
  <Words>2</Words>
  <Application>Microsoft Office PowerPoint</Application>
  <PresentationFormat>画面に合わせる (4:3)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kondo</dc:creator>
  <cp:lastModifiedBy>kondo</cp:lastModifiedBy>
  <cp:revision>24</cp:revision>
  <cp:lastPrinted>2012-08-21T17:15:34Z</cp:lastPrinted>
  <dcterms:created xsi:type="dcterms:W3CDTF">2013-04-24T09:54:34Z</dcterms:created>
  <dcterms:modified xsi:type="dcterms:W3CDTF">2014-02-13T17:13:44Z</dcterms:modified>
</cp:coreProperties>
</file>