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2" r:id="rId2"/>
  </p:sldIdLst>
  <p:sldSz cx="30279975" cy="42808525"/>
  <p:notesSz cx="6797675" cy="987425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3600" kern="1200">
        <a:solidFill>
          <a:schemeClr val="tx1"/>
        </a:solidFill>
        <a:latin typeface="Times" pitchFamily="18" charset="0"/>
        <a:ea typeface="Osaka" pitchFamily="1" charset="-128"/>
        <a:cs typeface="+mn-cs"/>
      </a:defRPr>
    </a:lvl1pPr>
    <a:lvl2pPr marL="1308904" algn="l" rtl="0" fontAlgn="base">
      <a:spcBef>
        <a:spcPct val="0"/>
      </a:spcBef>
      <a:spcAft>
        <a:spcPct val="0"/>
      </a:spcAft>
      <a:defRPr kumimoji="1" sz="3600" kern="1200">
        <a:solidFill>
          <a:schemeClr val="tx1"/>
        </a:solidFill>
        <a:latin typeface="Times" pitchFamily="18" charset="0"/>
        <a:ea typeface="Osaka" pitchFamily="1" charset="-128"/>
        <a:cs typeface="+mn-cs"/>
      </a:defRPr>
    </a:lvl2pPr>
    <a:lvl3pPr marL="2617805" algn="l" rtl="0" fontAlgn="base">
      <a:spcBef>
        <a:spcPct val="0"/>
      </a:spcBef>
      <a:spcAft>
        <a:spcPct val="0"/>
      </a:spcAft>
      <a:defRPr kumimoji="1" sz="3600" kern="1200">
        <a:solidFill>
          <a:schemeClr val="tx1"/>
        </a:solidFill>
        <a:latin typeface="Times" pitchFamily="18" charset="0"/>
        <a:ea typeface="Osaka" pitchFamily="1" charset="-128"/>
        <a:cs typeface="+mn-cs"/>
      </a:defRPr>
    </a:lvl3pPr>
    <a:lvl4pPr marL="3926709" algn="l" rtl="0" fontAlgn="base">
      <a:spcBef>
        <a:spcPct val="0"/>
      </a:spcBef>
      <a:spcAft>
        <a:spcPct val="0"/>
      </a:spcAft>
      <a:defRPr kumimoji="1" sz="3600" kern="1200">
        <a:solidFill>
          <a:schemeClr val="tx1"/>
        </a:solidFill>
        <a:latin typeface="Times" pitchFamily="18" charset="0"/>
        <a:ea typeface="Osaka" pitchFamily="1" charset="-128"/>
        <a:cs typeface="+mn-cs"/>
      </a:defRPr>
    </a:lvl4pPr>
    <a:lvl5pPr marL="5235617" algn="l" rtl="0" fontAlgn="base">
      <a:spcBef>
        <a:spcPct val="0"/>
      </a:spcBef>
      <a:spcAft>
        <a:spcPct val="0"/>
      </a:spcAft>
      <a:defRPr kumimoji="1" sz="3600" kern="1200">
        <a:solidFill>
          <a:schemeClr val="tx1"/>
        </a:solidFill>
        <a:latin typeface="Times" pitchFamily="18" charset="0"/>
        <a:ea typeface="Osaka" pitchFamily="1" charset="-128"/>
        <a:cs typeface="+mn-cs"/>
      </a:defRPr>
    </a:lvl5pPr>
    <a:lvl6pPr marL="6544521" algn="l" defTabSz="2617805" rtl="0" eaLnBrk="1" latinLnBrk="0" hangingPunct="1">
      <a:defRPr kumimoji="1" sz="3600" kern="1200">
        <a:solidFill>
          <a:schemeClr val="tx1"/>
        </a:solidFill>
        <a:latin typeface="Times" pitchFamily="18" charset="0"/>
        <a:ea typeface="Osaka" pitchFamily="1" charset="-128"/>
        <a:cs typeface="+mn-cs"/>
      </a:defRPr>
    </a:lvl6pPr>
    <a:lvl7pPr marL="7853422" algn="l" defTabSz="2617805" rtl="0" eaLnBrk="1" latinLnBrk="0" hangingPunct="1">
      <a:defRPr kumimoji="1" sz="3600" kern="1200">
        <a:solidFill>
          <a:schemeClr val="tx1"/>
        </a:solidFill>
        <a:latin typeface="Times" pitchFamily="18" charset="0"/>
        <a:ea typeface="Osaka" pitchFamily="1" charset="-128"/>
        <a:cs typeface="+mn-cs"/>
      </a:defRPr>
    </a:lvl7pPr>
    <a:lvl8pPr marL="9162326" algn="l" defTabSz="2617805" rtl="0" eaLnBrk="1" latinLnBrk="0" hangingPunct="1">
      <a:defRPr kumimoji="1" sz="3600" kern="1200">
        <a:solidFill>
          <a:schemeClr val="tx1"/>
        </a:solidFill>
        <a:latin typeface="Times" pitchFamily="18" charset="0"/>
        <a:ea typeface="Osaka" pitchFamily="1" charset="-128"/>
        <a:cs typeface="+mn-cs"/>
      </a:defRPr>
    </a:lvl8pPr>
    <a:lvl9pPr marL="10471231" algn="l" defTabSz="2617805" rtl="0" eaLnBrk="1" latinLnBrk="0" hangingPunct="1">
      <a:defRPr kumimoji="1" sz="3600" kern="1200">
        <a:solidFill>
          <a:schemeClr val="tx1"/>
        </a:solidFill>
        <a:latin typeface="Times" pitchFamily="18" charset="0"/>
        <a:ea typeface="Osaka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3">
          <p15:clr>
            <a:srgbClr val="A4A3A4"/>
          </p15:clr>
        </p15:guide>
        <p15:guide id="2" pos="95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CCFF"/>
    <a:srgbClr val="0000FF"/>
    <a:srgbClr val="FF0000"/>
    <a:srgbClr val="99CCFF"/>
    <a:srgbClr val="FFCC99"/>
    <a:srgbClr val="CCFFFF"/>
    <a:srgbClr val="FFFF99"/>
    <a:srgbClr val="CCFF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5" autoAdjust="0"/>
    <p:restoredTop sz="93487" autoAdjust="0"/>
  </p:normalViewPr>
  <p:slideViewPr>
    <p:cSldViewPr>
      <p:cViewPr varScale="1">
        <p:scale>
          <a:sx n="11" d="100"/>
          <a:sy n="11" d="100"/>
        </p:scale>
        <p:origin x="1458" y="108"/>
      </p:cViewPr>
      <p:guideLst>
        <p:guide orient="horz" pos="13483"/>
        <p:guide pos="95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2947029" cy="53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66" tIns="46233" rIns="92466" bIns="46233" numCol="1" anchor="t" anchorCtr="0" compatLnSpc="1">
            <a:prstTxWarp prst="textNoShape">
              <a:avLst/>
            </a:prstTxWarp>
          </a:bodyPr>
          <a:lstStyle>
            <a:lvl1pPr defTabSz="925801">
              <a:defRPr sz="13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3810" y="0"/>
            <a:ext cx="2947028" cy="53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66" tIns="46233" rIns="92466" bIns="46233" numCol="1" anchor="t" anchorCtr="0" compatLnSpc="1">
            <a:prstTxWarp prst="textNoShape">
              <a:avLst/>
            </a:prstTxWarp>
          </a:bodyPr>
          <a:lstStyle>
            <a:lvl1pPr algn="r" defTabSz="925801">
              <a:defRPr sz="13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9382516"/>
            <a:ext cx="2947029" cy="455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66" tIns="46233" rIns="92466" bIns="46233" numCol="1" anchor="b" anchorCtr="0" compatLnSpc="1">
            <a:prstTxWarp prst="textNoShape">
              <a:avLst/>
            </a:prstTxWarp>
          </a:bodyPr>
          <a:lstStyle>
            <a:lvl1pPr defTabSz="925801">
              <a:defRPr sz="13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3810" y="9382516"/>
            <a:ext cx="2947028" cy="455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66" tIns="46233" rIns="92466" bIns="46233" numCol="1" anchor="b" anchorCtr="0" compatLnSpc="1">
            <a:prstTxWarp prst="textNoShape">
              <a:avLst/>
            </a:prstTxWarp>
          </a:bodyPr>
          <a:lstStyle>
            <a:lvl1pPr algn="r" defTabSz="925801">
              <a:defRPr sz="1300"/>
            </a:lvl1pPr>
          </a:lstStyle>
          <a:p>
            <a:pPr>
              <a:defRPr/>
            </a:pPr>
            <a:fld id="{65AD64D2-C2C1-47C6-981D-27F7AA40CDC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23053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45975" cy="492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66" tIns="46233" rIns="92466" bIns="46233" numCol="1" anchor="t" anchorCtr="0" compatLnSpc="1">
            <a:prstTxWarp prst="textNoShape">
              <a:avLst/>
            </a:prstTxWarp>
          </a:bodyPr>
          <a:lstStyle>
            <a:lvl1pPr defTabSz="925801">
              <a:defRPr sz="13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702" y="2"/>
            <a:ext cx="2945975" cy="492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66" tIns="46233" rIns="92466" bIns="46233" numCol="1" anchor="t" anchorCtr="0" compatLnSpc="1">
            <a:prstTxWarp prst="textNoShape">
              <a:avLst/>
            </a:prstTxWarp>
          </a:bodyPr>
          <a:lstStyle>
            <a:lvl1pPr algn="r" defTabSz="925801">
              <a:defRPr sz="13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90738" y="742950"/>
            <a:ext cx="2617787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836" y="4689657"/>
            <a:ext cx="4982009" cy="4443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66" tIns="46233" rIns="92466" bIns="462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マスター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381447"/>
            <a:ext cx="2945975" cy="492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66" tIns="46233" rIns="92466" bIns="46233" numCol="1" anchor="b" anchorCtr="0" compatLnSpc="1">
            <a:prstTxWarp prst="textNoShape">
              <a:avLst/>
            </a:prstTxWarp>
          </a:bodyPr>
          <a:lstStyle>
            <a:lvl1pPr defTabSz="925801">
              <a:defRPr sz="13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702" y="9381447"/>
            <a:ext cx="2945975" cy="492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66" tIns="46233" rIns="92466" bIns="46233" numCol="1" anchor="b" anchorCtr="0" compatLnSpc="1">
            <a:prstTxWarp prst="textNoShape">
              <a:avLst/>
            </a:prstTxWarp>
          </a:bodyPr>
          <a:lstStyle>
            <a:lvl1pPr algn="r" defTabSz="925801">
              <a:defRPr sz="1300"/>
            </a:lvl1pPr>
          </a:lstStyle>
          <a:p>
            <a:pPr>
              <a:defRPr/>
            </a:pPr>
            <a:fld id="{6D13B9D4-65A6-4338-8804-20E3851ACE1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892206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3600" kern="1200">
        <a:solidFill>
          <a:schemeClr val="tx1"/>
        </a:solidFill>
        <a:latin typeface="Times" pitchFamily="18" charset="0"/>
        <a:ea typeface="Osaka" pitchFamily="1" charset="-128"/>
        <a:cs typeface="+mn-cs"/>
      </a:defRPr>
    </a:lvl1pPr>
    <a:lvl2pPr marL="1308904" algn="l" rtl="0" eaLnBrk="0" fontAlgn="base" hangingPunct="0">
      <a:spcBef>
        <a:spcPct val="30000"/>
      </a:spcBef>
      <a:spcAft>
        <a:spcPct val="0"/>
      </a:spcAft>
      <a:defRPr kumimoji="1" sz="3600" kern="1200">
        <a:solidFill>
          <a:schemeClr val="tx1"/>
        </a:solidFill>
        <a:latin typeface="Times" pitchFamily="18" charset="0"/>
        <a:ea typeface="Osaka" pitchFamily="1" charset="-128"/>
        <a:cs typeface="+mn-cs"/>
      </a:defRPr>
    </a:lvl2pPr>
    <a:lvl3pPr marL="2617805" algn="l" rtl="0" eaLnBrk="0" fontAlgn="base" hangingPunct="0">
      <a:spcBef>
        <a:spcPct val="30000"/>
      </a:spcBef>
      <a:spcAft>
        <a:spcPct val="0"/>
      </a:spcAft>
      <a:defRPr kumimoji="1" sz="3600" kern="1200">
        <a:solidFill>
          <a:schemeClr val="tx1"/>
        </a:solidFill>
        <a:latin typeface="Times" pitchFamily="18" charset="0"/>
        <a:ea typeface="Osaka" pitchFamily="1" charset="-128"/>
        <a:cs typeface="+mn-cs"/>
      </a:defRPr>
    </a:lvl3pPr>
    <a:lvl4pPr marL="3926709" algn="l" rtl="0" eaLnBrk="0" fontAlgn="base" hangingPunct="0">
      <a:spcBef>
        <a:spcPct val="30000"/>
      </a:spcBef>
      <a:spcAft>
        <a:spcPct val="0"/>
      </a:spcAft>
      <a:defRPr kumimoji="1" sz="3600" kern="1200">
        <a:solidFill>
          <a:schemeClr val="tx1"/>
        </a:solidFill>
        <a:latin typeface="Times" pitchFamily="18" charset="0"/>
        <a:ea typeface="Osaka" pitchFamily="1" charset="-128"/>
        <a:cs typeface="+mn-cs"/>
      </a:defRPr>
    </a:lvl4pPr>
    <a:lvl5pPr marL="5235617" algn="l" rtl="0" eaLnBrk="0" fontAlgn="base" hangingPunct="0">
      <a:spcBef>
        <a:spcPct val="30000"/>
      </a:spcBef>
      <a:spcAft>
        <a:spcPct val="0"/>
      </a:spcAft>
      <a:defRPr kumimoji="1" sz="3600" kern="1200">
        <a:solidFill>
          <a:schemeClr val="tx1"/>
        </a:solidFill>
        <a:latin typeface="Times" pitchFamily="18" charset="0"/>
        <a:ea typeface="Osaka" pitchFamily="1" charset="-128"/>
        <a:cs typeface="+mn-cs"/>
      </a:defRPr>
    </a:lvl5pPr>
    <a:lvl6pPr marL="6544521" algn="l" defTabSz="2617805" rtl="0" eaLnBrk="1" latinLnBrk="0" hangingPunct="1">
      <a:defRPr kumimoji="1" sz="3600" kern="1200">
        <a:solidFill>
          <a:schemeClr val="tx1"/>
        </a:solidFill>
        <a:latin typeface="+mn-lt"/>
        <a:ea typeface="+mn-ea"/>
        <a:cs typeface="+mn-cs"/>
      </a:defRPr>
    </a:lvl6pPr>
    <a:lvl7pPr marL="7853422" algn="l" defTabSz="2617805" rtl="0" eaLnBrk="1" latinLnBrk="0" hangingPunct="1">
      <a:defRPr kumimoji="1" sz="3600" kern="1200">
        <a:solidFill>
          <a:schemeClr val="tx1"/>
        </a:solidFill>
        <a:latin typeface="+mn-lt"/>
        <a:ea typeface="+mn-ea"/>
        <a:cs typeface="+mn-cs"/>
      </a:defRPr>
    </a:lvl7pPr>
    <a:lvl8pPr marL="9162326" algn="l" defTabSz="2617805" rtl="0" eaLnBrk="1" latinLnBrk="0" hangingPunct="1">
      <a:defRPr kumimoji="1" sz="3600" kern="1200">
        <a:solidFill>
          <a:schemeClr val="tx1"/>
        </a:solidFill>
        <a:latin typeface="+mn-lt"/>
        <a:ea typeface="+mn-ea"/>
        <a:cs typeface="+mn-cs"/>
      </a:defRPr>
    </a:lvl8pPr>
    <a:lvl9pPr marL="10471231" algn="l" defTabSz="2617805" rtl="0" eaLnBrk="1" latinLnBrk="0" hangingPunct="1">
      <a:defRPr kumimoji="1" sz="3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90738" y="742950"/>
            <a:ext cx="2617787" cy="3700463"/>
          </a:xfrm>
          <a:ln/>
        </p:spPr>
      </p:sp>
      <p:sp>
        <p:nvSpPr>
          <p:cNvPr id="409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dirty="0" smtClean="0"/>
          </a:p>
        </p:txBody>
      </p:sp>
      <p:sp>
        <p:nvSpPr>
          <p:cNvPr id="410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4914"/>
            <a:fld id="{5A6C4CE0-14C3-4513-B1E3-C40CBA969C1D}" type="slidenum">
              <a:rPr lang="en-US" altLang="ja-JP" smtClean="0"/>
              <a:pPr defTabSz="924914"/>
              <a:t>1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3449424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269734" y="13297987"/>
            <a:ext cx="25740508" cy="9176151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544076" y="24258022"/>
            <a:ext cx="21191835" cy="10942006"/>
          </a:xfrm>
        </p:spPr>
        <p:txBody>
          <a:bodyPr/>
          <a:lstStyle>
            <a:lvl1pPr marL="0" indent="0" algn="ctr">
              <a:buNone/>
              <a:defRPr/>
            </a:lvl1pPr>
            <a:lvl2pPr marL="1308904" indent="0" algn="ctr">
              <a:buNone/>
              <a:defRPr/>
            </a:lvl2pPr>
            <a:lvl3pPr marL="2617805" indent="0" algn="ctr">
              <a:buNone/>
              <a:defRPr/>
            </a:lvl3pPr>
            <a:lvl4pPr marL="3926709" indent="0" algn="ctr">
              <a:buNone/>
              <a:defRPr/>
            </a:lvl4pPr>
            <a:lvl5pPr marL="5235617" indent="0" algn="ctr">
              <a:buNone/>
              <a:defRPr/>
            </a:lvl5pPr>
            <a:lvl6pPr marL="6544521" indent="0" algn="ctr">
              <a:buNone/>
              <a:defRPr/>
            </a:lvl6pPr>
            <a:lvl7pPr marL="7853422" indent="0" algn="ctr">
              <a:buNone/>
              <a:defRPr/>
            </a:lvl7pPr>
            <a:lvl8pPr marL="9162326" indent="0" algn="ctr">
              <a:buNone/>
              <a:defRPr/>
            </a:lvl8pPr>
            <a:lvl9pPr marL="10471231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5F45D-A1BE-4723-9906-C8C9E2DE791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41352-1046-4D45-B68E-D11A4407308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21573970" y="3806511"/>
            <a:ext cx="6431675" cy="34245018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274335" y="3806511"/>
            <a:ext cx="18857651" cy="34245018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D7EC2-AF4A-4185-B732-147B7EA5A1F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881A0-8491-4AB8-889C-6E016369959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94044" y="27510441"/>
            <a:ext cx="25735907" cy="8500440"/>
          </a:xfrm>
        </p:spPr>
        <p:txBody>
          <a:bodyPr anchor="t"/>
          <a:lstStyle>
            <a:lvl1pPr algn="l">
              <a:defRPr sz="114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2394044" y="18145090"/>
            <a:ext cx="25735907" cy="9365351"/>
          </a:xfrm>
        </p:spPr>
        <p:txBody>
          <a:bodyPr anchor="b"/>
          <a:lstStyle>
            <a:lvl1pPr marL="0" indent="0">
              <a:buNone/>
              <a:defRPr sz="5900"/>
            </a:lvl1pPr>
            <a:lvl2pPr marL="1308904" indent="0">
              <a:buNone/>
              <a:defRPr sz="5200"/>
            </a:lvl2pPr>
            <a:lvl3pPr marL="2617805" indent="0">
              <a:buNone/>
              <a:defRPr sz="4600"/>
            </a:lvl3pPr>
            <a:lvl4pPr marL="3926709" indent="0">
              <a:buNone/>
              <a:defRPr sz="3900"/>
            </a:lvl4pPr>
            <a:lvl5pPr marL="5235617" indent="0">
              <a:buNone/>
              <a:defRPr sz="3900"/>
            </a:lvl5pPr>
            <a:lvl6pPr marL="6544521" indent="0">
              <a:buNone/>
              <a:defRPr sz="3900"/>
            </a:lvl6pPr>
            <a:lvl7pPr marL="7853422" indent="0">
              <a:buNone/>
              <a:defRPr sz="3900"/>
            </a:lvl7pPr>
            <a:lvl8pPr marL="9162326" indent="0">
              <a:buNone/>
              <a:defRPr sz="3900"/>
            </a:lvl8pPr>
            <a:lvl9pPr marL="10471231" indent="0">
              <a:buNone/>
              <a:defRPr sz="3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B3B91-87CA-4FDA-857D-D1342DE213C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274338" y="12365514"/>
            <a:ext cx="12642359" cy="25686015"/>
          </a:xfrm>
        </p:spPr>
        <p:txBody>
          <a:bodyPr/>
          <a:lstStyle>
            <a:lvl1pPr>
              <a:defRPr sz="8200"/>
            </a:lvl1pPr>
            <a:lvl2pPr>
              <a:defRPr sz="6900"/>
            </a:lvl2pPr>
            <a:lvl3pPr>
              <a:defRPr sz="59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15358678" y="12365514"/>
            <a:ext cx="12646967" cy="25686015"/>
          </a:xfrm>
        </p:spPr>
        <p:txBody>
          <a:bodyPr/>
          <a:lstStyle>
            <a:lvl1pPr>
              <a:defRPr sz="8200"/>
            </a:lvl1pPr>
            <a:lvl2pPr>
              <a:defRPr sz="6900"/>
            </a:lvl2pPr>
            <a:lvl3pPr>
              <a:defRPr sz="59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60F09-4EDC-447A-AAE4-783F1BD3064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14697" y="1716312"/>
            <a:ext cx="27250593" cy="7130999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514697" y="9581582"/>
            <a:ext cx="13378989" cy="3995700"/>
          </a:xfrm>
        </p:spPr>
        <p:txBody>
          <a:bodyPr anchor="b"/>
          <a:lstStyle>
            <a:lvl1pPr marL="0" indent="0">
              <a:buNone/>
              <a:defRPr sz="6900" b="1"/>
            </a:lvl1pPr>
            <a:lvl2pPr marL="1308904" indent="0">
              <a:buNone/>
              <a:defRPr sz="5900" b="1"/>
            </a:lvl2pPr>
            <a:lvl3pPr marL="2617805" indent="0">
              <a:buNone/>
              <a:defRPr sz="5200" b="1"/>
            </a:lvl3pPr>
            <a:lvl4pPr marL="3926709" indent="0">
              <a:buNone/>
              <a:defRPr sz="4600" b="1"/>
            </a:lvl4pPr>
            <a:lvl5pPr marL="5235617" indent="0">
              <a:buNone/>
              <a:defRPr sz="4600" b="1"/>
            </a:lvl5pPr>
            <a:lvl6pPr marL="6544521" indent="0">
              <a:buNone/>
              <a:defRPr sz="4600" b="1"/>
            </a:lvl6pPr>
            <a:lvl7pPr marL="7853422" indent="0">
              <a:buNone/>
              <a:defRPr sz="4600" b="1"/>
            </a:lvl7pPr>
            <a:lvl8pPr marL="9162326" indent="0">
              <a:buNone/>
              <a:defRPr sz="4600" b="1"/>
            </a:lvl8pPr>
            <a:lvl9pPr marL="10471231" indent="0">
              <a:buNone/>
              <a:defRPr sz="4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1514697" y="13577282"/>
            <a:ext cx="13378989" cy="24663440"/>
          </a:xfrm>
        </p:spPr>
        <p:txBody>
          <a:bodyPr/>
          <a:lstStyle>
            <a:lvl1pPr>
              <a:defRPr sz="6900"/>
            </a:lvl1pPr>
            <a:lvl2pPr>
              <a:defRPr sz="5900"/>
            </a:lvl2pPr>
            <a:lvl3pPr>
              <a:defRPr sz="5200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15381696" y="9581582"/>
            <a:ext cx="13383590" cy="3995700"/>
          </a:xfrm>
        </p:spPr>
        <p:txBody>
          <a:bodyPr anchor="b"/>
          <a:lstStyle>
            <a:lvl1pPr marL="0" indent="0">
              <a:buNone/>
              <a:defRPr sz="6900" b="1"/>
            </a:lvl1pPr>
            <a:lvl2pPr marL="1308904" indent="0">
              <a:buNone/>
              <a:defRPr sz="5900" b="1"/>
            </a:lvl2pPr>
            <a:lvl3pPr marL="2617805" indent="0">
              <a:buNone/>
              <a:defRPr sz="5200" b="1"/>
            </a:lvl3pPr>
            <a:lvl4pPr marL="3926709" indent="0">
              <a:buNone/>
              <a:defRPr sz="4600" b="1"/>
            </a:lvl4pPr>
            <a:lvl5pPr marL="5235617" indent="0">
              <a:buNone/>
              <a:defRPr sz="4600" b="1"/>
            </a:lvl5pPr>
            <a:lvl6pPr marL="6544521" indent="0">
              <a:buNone/>
              <a:defRPr sz="4600" b="1"/>
            </a:lvl6pPr>
            <a:lvl7pPr marL="7853422" indent="0">
              <a:buNone/>
              <a:defRPr sz="4600" b="1"/>
            </a:lvl7pPr>
            <a:lvl8pPr marL="9162326" indent="0">
              <a:buNone/>
              <a:defRPr sz="4600" b="1"/>
            </a:lvl8pPr>
            <a:lvl9pPr marL="10471231" indent="0">
              <a:buNone/>
              <a:defRPr sz="4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15381696" y="13577282"/>
            <a:ext cx="13383590" cy="24663440"/>
          </a:xfrm>
        </p:spPr>
        <p:txBody>
          <a:bodyPr/>
          <a:lstStyle>
            <a:lvl1pPr>
              <a:defRPr sz="6900"/>
            </a:lvl1pPr>
            <a:lvl2pPr>
              <a:defRPr sz="5900"/>
            </a:lvl2pPr>
            <a:lvl3pPr>
              <a:defRPr sz="5200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0C714-E38B-4868-8A06-7E5774B0038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634AF-69E6-4A80-BEBC-BE1117317E1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D5F30-BB42-4856-9D45-7989A776F1A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14692" y="1702792"/>
            <a:ext cx="9962879" cy="7257134"/>
          </a:xfrm>
        </p:spPr>
        <p:txBody>
          <a:bodyPr anchor="b"/>
          <a:lstStyle>
            <a:lvl1pPr algn="l">
              <a:defRPr sz="59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1836683" y="1702799"/>
            <a:ext cx="16928607" cy="36537930"/>
          </a:xfrm>
        </p:spPr>
        <p:txBody>
          <a:bodyPr/>
          <a:lstStyle>
            <a:lvl1pPr>
              <a:defRPr sz="9100"/>
            </a:lvl1pPr>
            <a:lvl2pPr>
              <a:defRPr sz="8200"/>
            </a:lvl2pPr>
            <a:lvl3pPr>
              <a:defRPr sz="6900"/>
            </a:lvl3pPr>
            <a:lvl4pPr>
              <a:defRPr sz="5900"/>
            </a:lvl4pPr>
            <a:lvl5pPr>
              <a:defRPr sz="5900"/>
            </a:lvl5pPr>
            <a:lvl6pPr>
              <a:defRPr sz="5900"/>
            </a:lvl6pPr>
            <a:lvl7pPr>
              <a:defRPr sz="5900"/>
            </a:lvl7pPr>
            <a:lvl8pPr>
              <a:defRPr sz="5900"/>
            </a:lvl8pPr>
            <a:lvl9pPr>
              <a:defRPr sz="5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514692" y="8959925"/>
            <a:ext cx="9962879" cy="29280796"/>
          </a:xfrm>
        </p:spPr>
        <p:txBody>
          <a:bodyPr/>
          <a:lstStyle>
            <a:lvl1pPr marL="0" indent="0">
              <a:buNone/>
              <a:defRPr sz="3900"/>
            </a:lvl1pPr>
            <a:lvl2pPr marL="1308904" indent="0">
              <a:buNone/>
              <a:defRPr sz="3600"/>
            </a:lvl2pPr>
            <a:lvl3pPr marL="2617805" indent="0">
              <a:buNone/>
              <a:defRPr sz="2900"/>
            </a:lvl3pPr>
            <a:lvl4pPr marL="3926709" indent="0">
              <a:buNone/>
              <a:defRPr sz="2600"/>
            </a:lvl4pPr>
            <a:lvl5pPr marL="5235617" indent="0">
              <a:buNone/>
              <a:defRPr sz="2600"/>
            </a:lvl5pPr>
            <a:lvl6pPr marL="6544521" indent="0">
              <a:buNone/>
              <a:defRPr sz="2600"/>
            </a:lvl6pPr>
            <a:lvl7pPr marL="7853422" indent="0">
              <a:buNone/>
              <a:defRPr sz="2600"/>
            </a:lvl7pPr>
            <a:lvl8pPr marL="9162326" indent="0">
              <a:buNone/>
              <a:defRPr sz="2600"/>
            </a:lvl8pPr>
            <a:lvl9pPr marL="10471231" indent="0">
              <a:buNone/>
              <a:defRPr sz="2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095C6-C6AB-4790-AFD1-530AB41601B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34455" y="29965521"/>
            <a:ext cx="18167064" cy="3536221"/>
          </a:xfrm>
        </p:spPr>
        <p:txBody>
          <a:bodyPr anchor="b"/>
          <a:lstStyle>
            <a:lvl1pPr algn="l">
              <a:defRPr sz="59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5934455" y="3824532"/>
            <a:ext cx="18167064" cy="25686015"/>
          </a:xfrm>
        </p:spPr>
        <p:txBody>
          <a:bodyPr/>
          <a:lstStyle>
            <a:lvl1pPr marL="0" indent="0">
              <a:buNone/>
              <a:defRPr sz="9100"/>
            </a:lvl1pPr>
            <a:lvl2pPr marL="1308904" indent="0">
              <a:buNone/>
              <a:defRPr sz="8200"/>
            </a:lvl2pPr>
            <a:lvl3pPr marL="2617805" indent="0">
              <a:buNone/>
              <a:defRPr sz="6900"/>
            </a:lvl3pPr>
            <a:lvl4pPr marL="3926709" indent="0">
              <a:buNone/>
              <a:defRPr sz="5900"/>
            </a:lvl4pPr>
            <a:lvl5pPr marL="5235617" indent="0">
              <a:buNone/>
              <a:defRPr sz="5900"/>
            </a:lvl5pPr>
            <a:lvl6pPr marL="6544521" indent="0">
              <a:buNone/>
              <a:defRPr sz="5900"/>
            </a:lvl6pPr>
            <a:lvl7pPr marL="7853422" indent="0">
              <a:buNone/>
              <a:defRPr sz="5900"/>
            </a:lvl7pPr>
            <a:lvl8pPr marL="9162326" indent="0">
              <a:buNone/>
              <a:defRPr sz="5900"/>
            </a:lvl8pPr>
            <a:lvl9pPr marL="10471231" indent="0">
              <a:buNone/>
              <a:defRPr sz="59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934455" y="33501737"/>
            <a:ext cx="18167064" cy="5027286"/>
          </a:xfrm>
        </p:spPr>
        <p:txBody>
          <a:bodyPr/>
          <a:lstStyle>
            <a:lvl1pPr marL="0" indent="0">
              <a:buNone/>
              <a:defRPr sz="3900"/>
            </a:lvl1pPr>
            <a:lvl2pPr marL="1308904" indent="0">
              <a:buNone/>
              <a:defRPr sz="3600"/>
            </a:lvl2pPr>
            <a:lvl3pPr marL="2617805" indent="0">
              <a:buNone/>
              <a:defRPr sz="2900"/>
            </a:lvl3pPr>
            <a:lvl4pPr marL="3926709" indent="0">
              <a:buNone/>
              <a:defRPr sz="2600"/>
            </a:lvl4pPr>
            <a:lvl5pPr marL="5235617" indent="0">
              <a:buNone/>
              <a:defRPr sz="2600"/>
            </a:lvl5pPr>
            <a:lvl6pPr marL="6544521" indent="0">
              <a:buNone/>
              <a:defRPr sz="2600"/>
            </a:lvl6pPr>
            <a:lvl7pPr marL="7853422" indent="0">
              <a:buNone/>
              <a:defRPr sz="2600"/>
            </a:lvl7pPr>
            <a:lvl8pPr marL="9162326" indent="0">
              <a:buNone/>
              <a:defRPr sz="2600"/>
            </a:lvl8pPr>
            <a:lvl9pPr marL="10471231" indent="0">
              <a:buNone/>
              <a:defRPr sz="2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82DBC-AC96-4CD8-BECD-CE211BD7846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74343" y="3806506"/>
            <a:ext cx="25731302" cy="7135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7581" tIns="208790" rIns="417581" bIns="2087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74343" y="12365514"/>
            <a:ext cx="25731302" cy="2568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7581" tIns="208790" rIns="417581" bIns="2087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74338" y="39002027"/>
            <a:ext cx="6307369" cy="2856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7581" tIns="208790" rIns="417581" bIns="208790" numCol="1" anchor="t" anchorCtr="0" compatLnSpc="1">
            <a:prstTxWarp prst="textNoShape">
              <a:avLst/>
            </a:prstTxWarp>
          </a:bodyPr>
          <a:lstStyle>
            <a:lvl1pPr>
              <a:defRPr sz="65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45013" y="39002027"/>
            <a:ext cx="9589961" cy="2856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7581" tIns="208790" rIns="417581" bIns="208790" numCol="1" anchor="t" anchorCtr="0" compatLnSpc="1">
            <a:prstTxWarp prst="textNoShape">
              <a:avLst/>
            </a:prstTxWarp>
          </a:bodyPr>
          <a:lstStyle>
            <a:lvl1pPr algn="ctr">
              <a:defRPr sz="65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698271" y="39002027"/>
            <a:ext cx="6307369" cy="2856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7581" tIns="208790" rIns="417581" bIns="208790" numCol="1" anchor="t" anchorCtr="0" compatLnSpc="1">
            <a:prstTxWarp prst="textNoShape">
              <a:avLst/>
            </a:prstTxWarp>
          </a:bodyPr>
          <a:lstStyle>
            <a:lvl1pPr algn="r">
              <a:defRPr sz="6500"/>
            </a:lvl1pPr>
          </a:lstStyle>
          <a:p>
            <a:pPr>
              <a:defRPr/>
            </a:pPr>
            <a:fld id="{DBE0F9B3-014C-4B24-ABFF-369D0EA0A09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2130" rtl="0" eaLnBrk="0" fontAlgn="base" hangingPunct="0">
        <a:spcBef>
          <a:spcPct val="0"/>
        </a:spcBef>
        <a:spcAft>
          <a:spcPct val="0"/>
        </a:spcAft>
        <a:defRPr kumimoji="1" sz="20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172130" rtl="0" eaLnBrk="0" fontAlgn="base" hangingPunct="0">
        <a:spcBef>
          <a:spcPct val="0"/>
        </a:spcBef>
        <a:spcAft>
          <a:spcPct val="0"/>
        </a:spcAft>
        <a:defRPr kumimoji="1" sz="20200">
          <a:solidFill>
            <a:schemeClr val="tx2"/>
          </a:solidFill>
          <a:latin typeface="Times" pitchFamily="18" charset="0"/>
          <a:ea typeface="Osaka" pitchFamily="1" charset="-128"/>
        </a:defRPr>
      </a:lvl2pPr>
      <a:lvl3pPr algn="ctr" defTabSz="4172130" rtl="0" eaLnBrk="0" fontAlgn="base" hangingPunct="0">
        <a:spcBef>
          <a:spcPct val="0"/>
        </a:spcBef>
        <a:spcAft>
          <a:spcPct val="0"/>
        </a:spcAft>
        <a:defRPr kumimoji="1" sz="20200">
          <a:solidFill>
            <a:schemeClr val="tx2"/>
          </a:solidFill>
          <a:latin typeface="Times" pitchFamily="18" charset="0"/>
          <a:ea typeface="Osaka" pitchFamily="1" charset="-128"/>
        </a:defRPr>
      </a:lvl3pPr>
      <a:lvl4pPr algn="ctr" defTabSz="4172130" rtl="0" eaLnBrk="0" fontAlgn="base" hangingPunct="0">
        <a:spcBef>
          <a:spcPct val="0"/>
        </a:spcBef>
        <a:spcAft>
          <a:spcPct val="0"/>
        </a:spcAft>
        <a:defRPr kumimoji="1" sz="20200">
          <a:solidFill>
            <a:schemeClr val="tx2"/>
          </a:solidFill>
          <a:latin typeface="Times" pitchFamily="18" charset="0"/>
          <a:ea typeface="Osaka" pitchFamily="1" charset="-128"/>
        </a:defRPr>
      </a:lvl4pPr>
      <a:lvl5pPr algn="ctr" defTabSz="4172130" rtl="0" eaLnBrk="0" fontAlgn="base" hangingPunct="0">
        <a:spcBef>
          <a:spcPct val="0"/>
        </a:spcBef>
        <a:spcAft>
          <a:spcPct val="0"/>
        </a:spcAft>
        <a:defRPr kumimoji="1" sz="20200">
          <a:solidFill>
            <a:schemeClr val="tx2"/>
          </a:solidFill>
          <a:latin typeface="Times" pitchFamily="18" charset="0"/>
          <a:ea typeface="Osaka" pitchFamily="1" charset="-128"/>
        </a:defRPr>
      </a:lvl5pPr>
      <a:lvl6pPr marL="1308904" algn="ctr" defTabSz="4172130" rtl="0" fontAlgn="base">
        <a:spcBef>
          <a:spcPct val="0"/>
        </a:spcBef>
        <a:spcAft>
          <a:spcPct val="0"/>
        </a:spcAft>
        <a:defRPr kumimoji="1" sz="20200">
          <a:solidFill>
            <a:schemeClr val="tx2"/>
          </a:solidFill>
          <a:latin typeface="Times" pitchFamily="18" charset="0"/>
          <a:ea typeface="Osaka" pitchFamily="1" charset="-128"/>
        </a:defRPr>
      </a:lvl6pPr>
      <a:lvl7pPr marL="2617805" algn="ctr" defTabSz="4172130" rtl="0" fontAlgn="base">
        <a:spcBef>
          <a:spcPct val="0"/>
        </a:spcBef>
        <a:spcAft>
          <a:spcPct val="0"/>
        </a:spcAft>
        <a:defRPr kumimoji="1" sz="20200">
          <a:solidFill>
            <a:schemeClr val="tx2"/>
          </a:solidFill>
          <a:latin typeface="Times" pitchFamily="18" charset="0"/>
          <a:ea typeface="Osaka" pitchFamily="1" charset="-128"/>
        </a:defRPr>
      </a:lvl7pPr>
      <a:lvl8pPr marL="3926709" algn="ctr" defTabSz="4172130" rtl="0" fontAlgn="base">
        <a:spcBef>
          <a:spcPct val="0"/>
        </a:spcBef>
        <a:spcAft>
          <a:spcPct val="0"/>
        </a:spcAft>
        <a:defRPr kumimoji="1" sz="20200">
          <a:solidFill>
            <a:schemeClr val="tx2"/>
          </a:solidFill>
          <a:latin typeface="Times" pitchFamily="18" charset="0"/>
          <a:ea typeface="Osaka" pitchFamily="1" charset="-128"/>
        </a:defRPr>
      </a:lvl8pPr>
      <a:lvl9pPr marL="5235617" algn="ctr" defTabSz="4172130" rtl="0" fontAlgn="base">
        <a:spcBef>
          <a:spcPct val="0"/>
        </a:spcBef>
        <a:spcAft>
          <a:spcPct val="0"/>
        </a:spcAft>
        <a:defRPr kumimoji="1" sz="20200">
          <a:solidFill>
            <a:schemeClr val="tx2"/>
          </a:solidFill>
          <a:latin typeface="Times" pitchFamily="18" charset="0"/>
          <a:ea typeface="Osaka" pitchFamily="1" charset="-128"/>
        </a:defRPr>
      </a:lvl9pPr>
    </p:titleStyle>
    <p:bodyStyle>
      <a:lvl1pPr marL="1563411" indent="-1563411" algn="l" defTabSz="4172130" rtl="0" eaLnBrk="0" fontAlgn="base" hangingPunct="0">
        <a:spcBef>
          <a:spcPct val="20000"/>
        </a:spcBef>
        <a:spcAft>
          <a:spcPct val="0"/>
        </a:spcAft>
        <a:buChar char="•"/>
        <a:defRPr kumimoji="1" sz="14700">
          <a:solidFill>
            <a:schemeClr val="tx1"/>
          </a:solidFill>
          <a:latin typeface="+mn-lt"/>
          <a:ea typeface="+mn-ea"/>
          <a:cs typeface="+mn-cs"/>
        </a:defRPr>
      </a:lvl1pPr>
      <a:lvl2pPr marL="3390426" indent="-1304360" algn="l" defTabSz="4172130" rtl="0" eaLnBrk="0" fontAlgn="base" hangingPunct="0">
        <a:spcBef>
          <a:spcPct val="20000"/>
        </a:spcBef>
        <a:spcAft>
          <a:spcPct val="0"/>
        </a:spcAft>
        <a:buChar char="–"/>
        <a:defRPr kumimoji="1" sz="12700">
          <a:solidFill>
            <a:schemeClr val="tx1"/>
          </a:solidFill>
          <a:latin typeface="+mn-lt"/>
          <a:ea typeface="+mn-ea"/>
        </a:defRPr>
      </a:lvl2pPr>
      <a:lvl3pPr marL="5221983" indent="-1049850" algn="l" defTabSz="4172130" rtl="0" eaLnBrk="0" fontAlgn="base" hangingPunct="0">
        <a:spcBef>
          <a:spcPct val="20000"/>
        </a:spcBef>
        <a:spcAft>
          <a:spcPct val="0"/>
        </a:spcAft>
        <a:buChar char="•"/>
        <a:defRPr kumimoji="1" sz="11100">
          <a:solidFill>
            <a:schemeClr val="tx1"/>
          </a:solidFill>
          <a:latin typeface="+mn-lt"/>
          <a:ea typeface="+mn-ea"/>
        </a:defRPr>
      </a:lvl3pPr>
      <a:lvl4pPr marL="7308047" indent="-1040761" algn="l" defTabSz="4172130" rtl="0" eaLnBrk="0" fontAlgn="base" hangingPunct="0">
        <a:spcBef>
          <a:spcPct val="20000"/>
        </a:spcBef>
        <a:spcAft>
          <a:spcPct val="0"/>
        </a:spcAft>
        <a:buChar char="–"/>
        <a:defRPr kumimoji="1" sz="9100">
          <a:solidFill>
            <a:schemeClr val="tx1"/>
          </a:solidFill>
          <a:latin typeface="+mn-lt"/>
          <a:ea typeface="+mn-ea"/>
        </a:defRPr>
      </a:lvl4pPr>
      <a:lvl5pPr marL="9394113" indent="-1040761" algn="l" defTabSz="4172130" rtl="0" eaLnBrk="0" fontAlgn="base" hangingPunct="0">
        <a:spcBef>
          <a:spcPct val="20000"/>
        </a:spcBef>
        <a:spcAft>
          <a:spcPct val="0"/>
        </a:spcAft>
        <a:buChar char="»"/>
        <a:defRPr kumimoji="1" sz="9100">
          <a:solidFill>
            <a:schemeClr val="tx1"/>
          </a:solidFill>
          <a:latin typeface="+mn-lt"/>
          <a:ea typeface="+mn-ea"/>
        </a:defRPr>
      </a:lvl5pPr>
      <a:lvl6pPr marL="10703018" indent="-1040761" algn="l" defTabSz="4172130" rtl="0" fontAlgn="base">
        <a:spcBef>
          <a:spcPct val="20000"/>
        </a:spcBef>
        <a:spcAft>
          <a:spcPct val="0"/>
        </a:spcAft>
        <a:buChar char="»"/>
        <a:defRPr kumimoji="1" sz="9100">
          <a:solidFill>
            <a:schemeClr val="tx1"/>
          </a:solidFill>
          <a:latin typeface="+mn-lt"/>
          <a:ea typeface="+mn-ea"/>
        </a:defRPr>
      </a:lvl6pPr>
      <a:lvl7pPr marL="12011922" indent="-1040761" algn="l" defTabSz="4172130" rtl="0" fontAlgn="base">
        <a:spcBef>
          <a:spcPct val="20000"/>
        </a:spcBef>
        <a:spcAft>
          <a:spcPct val="0"/>
        </a:spcAft>
        <a:buChar char="»"/>
        <a:defRPr kumimoji="1" sz="9100">
          <a:solidFill>
            <a:schemeClr val="tx1"/>
          </a:solidFill>
          <a:latin typeface="+mn-lt"/>
          <a:ea typeface="+mn-ea"/>
        </a:defRPr>
      </a:lvl7pPr>
      <a:lvl8pPr marL="13320823" indent="-1040761" algn="l" defTabSz="4172130" rtl="0" fontAlgn="base">
        <a:spcBef>
          <a:spcPct val="20000"/>
        </a:spcBef>
        <a:spcAft>
          <a:spcPct val="0"/>
        </a:spcAft>
        <a:buChar char="»"/>
        <a:defRPr kumimoji="1" sz="9100">
          <a:solidFill>
            <a:schemeClr val="tx1"/>
          </a:solidFill>
          <a:latin typeface="+mn-lt"/>
          <a:ea typeface="+mn-ea"/>
        </a:defRPr>
      </a:lvl8pPr>
      <a:lvl9pPr marL="14629727" indent="-1040761" algn="l" defTabSz="4172130" rtl="0" fontAlgn="base">
        <a:spcBef>
          <a:spcPct val="20000"/>
        </a:spcBef>
        <a:spcAft>
          <a:spcPct val="0"/>
        </a:spcAft>
        <a:buChar char="»"/>
        <a:defRPr kumimoji="1" sz="9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2617805" rtl="0" eaLnBrk="1" latinLnBrk="0" hangingPunct="1">
        <a:defRPr kumimoji="1"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308904" algn="l" defTabSz="2617805" rtl="0" eaLnBrk="1" latinLnBrk="0" hangingPunct="1">
        <a:defRPr kumimoji="1" sz="5200" kern="1200">
          <a:solidFill>
            <a:schemeClr val="tx1"/>
          </a:solidFill>
          <a:latin typeface="+mn-lt"/>
          <a:ea typeface="+mn-ea"/>
          <a:cs typeface="+mn-cs"/>
        </a:defRPr>
      </a:lvl2pPr>
      <a:lvl3pPr marL="2617805" algn="l" defTabSz="2617805" rtl="0" eaLnBrk="1" latinLnBrk="0" hangingPunct="1">
        <a:defRPr kumimoji="1" sz="5200" kern="1200">
          <a:solidFill>
            <a:schemeClr val="tx1"/>
          </a:solidFill>
          <a:latin typeface="+mn-lt"/>
          <a:ea typeface="+mn-ea"/>
          <a:cs typeface="+mn-cs"/>
        </a:defRPr>
      </a:lvl3pPr>
      <a:lvl4pPr marL="3926709" algn="l" defTabSz="2617805" rtl="0" eaLnBrk="1" latinLnBrk="0" hangingPunct="1">
        <a:defRPr kumimoji="1" sz="5200" kern="1200">
          <a:solidFill>
            <a:schemeClr val="tx1"/>
          </a:solidFill>
          <a:latin typeface="+mn-lt"/>
          <a:ea typeface="+mn-ea"/>
          <a:cs typeface="+mn-cs"/>
        </a:defRPr>
      </a:lvl4pPr>
      <a:lvl5pPr marL="5235617" algn="l" defTabSz="2617805" rtl="0" eaLnBrk="1" latinLnBrk="0" hangingPunct="1">
        <a:defRPr kumimoji="1" sz="5200" kern="1200">
          <a:solidFill>
            <a:schemeClr val="tx1"/>
          </a:solidFill>
          <a:latin typeface="+mn-lt"/>
          <a:ea typeface="+mn-ea"/>
          <a:cs typeface="+mn-cs"/>
        </a:defRPr>
      </a:lvl5pPr>
      <a:lvl6pPr marL="6544521" algn="l" defTabSz="2617805" rtl="0" eaLnBrk="1" latinLnBrk="0" hangingPunct="1">
        <a:defRPr kumimoji="1" sz="5200" kern="1200">
          <a:solidFill>
            <a:schemeClr val="tx1"/>
          </a:solidFill>
          <a:latin typeface="+mn-lt"/>
          <a:ea typeface="+mn-ea"/>
          <a:cs typeface="+mn-cs"/>
        </a:defRPr>
      </a:lvl6pPr>
      <a:lvl7pPr marL="7853422" algn="l" defTabSz="2617805" rtl="0" eaLnBrk="1" latinLnBrk="0" hangingPunct="1">
        <a:defRPr kumimoji="1" sz="5200" kern="1200">
          <a:solidFill>
            <a:schemeClr val="tx1"/>
          </a:solidFill>
          <a:latin typeface="+mn-lt"/>
          <a:ea typeface="+mn-ea"/>
          <a:cs typeface="+mn-cs"/>
        </a:defRPr>
      </a:lvl7pPr>
      <a:lvl8pPr marL="9162326" algn="l" defTabSz="2617805" rtl="0" eaLnBrk="1" latinLnBrk="0" hangingPunct="1">
        <a:defRPr kumimoji="1" sz="5200" kern="1200">
          <a:solidFill>
            <a:schemeClr val="tx1"/>
          </a:solidFill>
          <a:latin typeface="+mn-lt"/>
          <a:ea typeface="+mn-ea"/>
          <a:cs typeface="+mn-cs"/>
        </a:defRPr>
      </a:lvl8pPr>
      <a:lvl9pPr marL="10471231" algn="l" defTabSz="2617805" rtl="0" eaLnBrk="1" latinLnBrk="0" hangingPunct="1">
        <a:defRPr kumimoji="1" sz="5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png"/><Relationship Id="rId1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5216" y="18223815"/>
            <a:ext cx="12992070" cy="6284383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 bwMode="auto">
          <a:xfrm>
            <a:off x="635344" y="17947878"/>
            <a:ext cx="15659872" cy="3312368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4573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ea typeface="Osaka" pitchFamily="1" charset="-128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5344" y="1262851"/>
            <a:ext cx="29280090" cy="1779371"/>
          </a:xfrm>
          <a:solidFill>
            <a:srgbClr val="3366FF"/>
          </a:solidFill>
        </p:spPr>
        <p:txBody>
          <a:bodyPr/>
          <a:lstStyle/>
          <a:p>
            <a:pPr eaLnBrk="1" fontAlgn="ctr" hangingPunct="1"/>
            <a:r>
              <a:rPr lang="ja-JP" altLang="en-US" sz="9200" b="1" dirty="0" smtClean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アトラス：シリコンマイクロストリップ</a:t>
            </a:r>
            <a:r>
              <a:rPr lang="en-US" altLang="ja-JP" sz="9200" b="1" dirty="0" smtClean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(SCT)</a:t>
            </a:r>
            <a:r>
              <a:rPr lang="ja-JP" altLang="en-US" sz="9200" b="1" dirty="0" smtClean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の運転状況</a:t>
            </a:r>
          </a:p>
        </p:txBody>
      </p:sp>
      <p:sp>
        <p:nvSpPr>
          <p:cNvPr id="2052" name="Text Box 332"/>
          <p:cNvSpPr txBox="1">
            <a:spLocks noChangeArrowheads="1"/>
          </p:cNvSpPr>
          <p:nvPr/>
        </p:nvSpPr>
        <p:spPr bwMode="auto">
          <a:xfrm>
            <a:off x="12403683" y="377926"/>
            <a:ext cx="17660273" cy="80944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298692" tIns="149349" rIns="298692" bIns="149349">
            <a:spAutoFit/>
          </a:bodyPr>
          <a:lstStyle/>
          <a:p>
            <a:pPr defTabSz="4181222"/>
            <a:r>
              <a:rPr lang="en-US" altLang="ja-JP" sz="3300" b="1" dirty="0" smtClean="0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http</a:t>
            </a:r>
            <a:r>
              <a:rPr lang="en-US" altLang="ja-JP" sz="3300" b="1" dirty="0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://</a:t>
            </a:r>
            <a:r>
              <a:rPr lang="en-US" altLang="ja-JP" sz="3300" b="1" dirty="0" smtClean="0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atlas.kek.jp/sub/poster/SCT-poster/SCT_Operation_A0v1.pdf (pptx) </a:t>
            </a:r>
            <a:r>
              <a:rPr lang="ja-JP" altLang="en-US" sz="3300" b="1" dirty="0" smtClean="0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3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2014.8.19 T. Kondo</a:t>
            </a:r>
            <a:r>
              <a:rPr lang="ja-JP" altLang="en-US" sz="3300" b="1" dirty="0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300" b="1" dirty="0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</a:p>
        </p:txBody>
      </p:sp>
      <p:sp>
        <p:nvSpPr>
          <p:cNvPr id="2149" name="Rectangle 101"/>
          <p:cNvSpPr>
            <a:spLocks noChangeArrowheads="1"/>
          </p:cNvSpPr>
          <p:nvPr/>
        </p:nvSpPr>
        <p:spPr bwMode="auto">
          <a:xfrm>
            <a:off x="0" y="-409162"/>
            <a:ext cx="528742" cy="818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61782" tIns="130891" rIns="261782" bIns="130891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151" name="Rectangle 103"/>
          <p:cNvSpPr>
            <a:spLocks noChangeArrowheads="1"/>
          </p:cNvSpPr>
          <p:nvPr/>
        </p:nvSpPr>
        <p:spPr bwMode="auto">
          <a:xfrm>
            <a:off x="0" y="-409162"/>
            <a:ext cx="528742" cy="818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61782" tIns="130891" rIns="261782" bIns="130891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153" name="Rectangle 105"/>
          <p:cNvSpPr>
            <a:spLocks noChangeArrowheads="1"/>
          </p:cNvSpPr>
          <p:nvPr/>
        </p:nvSpPr>
        <p:spPr bwMode="auto">
          <a:xfrm>
            <a:off x="0" y="-409162"/>
            <a:ext cx="528742" cy="818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61782" tIns="130891" rIns="261782" bIns="130891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155" name="Rectangle 107"/>
          <p:cNvSpPr>
            <a:spLocks noChangeArrowheads="1"/>
          </p:cNvSpPr>
          <p:nvPr/>
        </p:nvSpPr>
        <p:spPr bwMode="auto">
          <a:xfrm>
            <a:off x="0" y="-409162"/>
            <a:ext cx="528742" cy="818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61782" tIns="130891" rIns="261782" bIns="130891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5265" y="3584208"/>
            <a:ext cx="8362347" cy="5574898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61" y="3300796"/>
            <a:ext cx="10028091" cy="6170357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462" y="3402504"/>
            <a:ext cx="9965854" cy="5624755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57" y="10802906"/>
            <a:ext cx="4770982" cy="4812528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283" y="10840716"/>
            <a:ext cx="6487103" cy="4862317"/>
          </a:xfrm>
          <a:prstGeom prst="rect">
            <a:avLst/>
          </a:prstGeom>
        </p:spPr>
      </p:pic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98618"/>
              </p:ext>
            </p:extLst>
          </p:nvPr>
        </p:nvGraphicFramePr>
        <p:xfrm>
          <a:off x="1834884" y="22301397"/>
          <a:ext cx="12457384" cy="3224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6356"/>
                <a:gridCol w="2516356"/>
                <a:gridCol w="2679544"/>
                <a:gridCol w="2444460"/>
                <a:gridCol w="2300668"/>
              </a:tblGrid>
              <a:tr h="545503"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 smtClean="0">
                          <a:solidFill>
                            <a:schemeClr val="tx1"/>
                          </a:solidFill>
                        </a:rPr>
                        <a:t>Elements</a:t>
                      </a:r>
                      <a:endParaRPr kumimoji="1" lang="ja-JP" alt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kumimoji="1" lang="en-US" altLang="ja-JP" sz="360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kumimoji="1" lang="ja-JP" alt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kumimoji="1" lang="en-US" altLang="ja-JP" sz="3600" dirty="0" smtClean="0">
                          <a:solidFill>
                            <a:schemeClr val="tx1"/>
                          </a:solidFill>
                        </a:rPr>
                        <a:t>Disabled elements</a:t>
                      </a:r>
                      <a:endParaRPr kumimoji="1" lang="ja-JP" alt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550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b="1" dirty="0" smtClean="0"/>
                        <a:t>Barrel</a:t>
                      </a:r>
                      <a:endParaRPr kumimoji="1" lang="ja-JP" altLang="en-US" sz="3600" b="1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b="1" dirty="0" err="1" smtClean="0"/>
                        <a:t>Endcaps</a:t>
                      </a:r>
                      <a:endParaRPr kumimoji="1" lang="ja-JP" altLang="en-US" sz="3600" b="1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b="1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kumimoji="1" lang="ja-JP" alt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405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 smtClean="0"/>
                        <a:t>Modules</a:t>
                      </a:r>
                      <a:endParaRPr kumimoji="1" lang="ja-JP" altLang="en-US" sz="36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4088</a:t>
                      </a:r>
                      <a:endParaRPr kumimoji="1" lang="ja-JP" altLang="en-US" sz="3600" dirty="0"/>
                    </a:p>
                  </a:txBody>
                  <a:tcPr anchor="ctr" anchorCtr="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11</a:t>
                      </a:r>
                      <a:endParaRPr kumimoji="1" lang="ja-JP" altLang="en-US" sz="36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19</a:t>
                      </a:r>
                      <a:endParaRPr kumimoji="1" lang="ja-JP" altLang="en-US" sz="36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0.73%</a:t>
                      </a:r>
                      <a:endParaRPr kumimoji="1" lang="ja-JP" altLang="en-US" sz="36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378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 smtClean="0"/>
                        <a:t>Chips</a:t>
                      </a:r>
                      <a:endParaRPr kumimoji="1" lang="ja-JP" altLang="en-US" sz="36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49,056</a:t>
                      </a:r>
                      <a:endParaRPr kumimoji="1" lang="ja-JP" altLang="en-US" sz="3600" dirty="0"/>
                    </a:p>
                  </a:txBody>
                  <a:tcPr anchor="ctr" anchorCtr="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38</a:t>
                      </a:r>
                      <a:endParaRPr kumimoji="1" lang="ja-JP" altLang="en-US" sz="36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17</a:t>
                      </a:r>
                      <a:endParaRPr kumimoji="1" lang="ja-JP" altLang="en-US" sz="36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smtClean="0"/>
                        <a:t>0.11%</a:t>
                      </a:r>
                      <a:endParaRPr kumimoji="1" lang="ja-JP" altLang="en-US" sz="36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030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 smtClean="0"/>
                        <a:t>Strips</a:t>
                      </a:r>
                      <a:endParaRPr kumimoji="1" lang="ja-JP" altLang="en-US" sz="36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6,279,168</a:t>
                      </a:r>
                      <a:endParaRPr kumimoji="1" lang="ja-JP" altLang="en-US" sz="3600" dirty="0"/>
                    </a:p>
                  </a:txBody>
                  <a:tcPr anchor="ctr" anchorCtr="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4,111</a:t>
                      </a:r>
                      <a:endParaRPr kumimoji="1" lang="ja-JP" altLang="en-US" sz="36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7,252</a:t>
                      </a:r>
                      <a:endParaRPr kumimoji="1" lang="ja-JP" altLang="en-US" sz="36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0.18%</a:t>
                      </a:r>
                      <a:endParaRPr kumimoji="1" lang="ja-JP" altLang="en-US" sz="36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8" name="図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32" y="33843807"/>
            <a:ext cx="9491817" cy="6666008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814" y="33843807"/>
            <a:ext cx="9577019" cy="6668238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0635" y="25909426"/>
            <a:ext cx="8679037" cy="6042996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7064" y="33771714"/>
            <a:ext cx="6978747" cy="673810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3490" y="10580377"/>
            <a:ext cx="6462045" cy="4769857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4586779" y="9387540"/>
            <a:ext cx="25875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SCT</a:t>
            </a:r>
            <a:r>
              <a:rPr kumimoji="1"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の外観図</a:t>
            </a:r>
            <a:endParaRPr kumimoji="1"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0393820" y="9359405"/>
            <a:ext cx="9777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SCT</a:t>
            </a:r>
            <a:r>
              <a:rPr kumimoji="1"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</a:t>
            </a:r>
            <a:r>
              <a:rPr kumimoji="1" lang="en-US" altLang="ja-JP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1/4</a:t>
            </a:r>
            <a:r>
              <a:rPr kumimoji="1"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断面図。</a:t>
            </a:r>
            <a:r>
              <a:rPr kumimoji="1" lang="en-US" altLang="ja-JP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HPK</a:t>
            </a:r>
            <a:r>
              <a:rPr kumimoji="1"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（青）と</a:t>
            </a:r>
            <a:r>
              <a:rPr kumimoji="1" lang="en-US" altLang="ja-JP" sz="32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CiS</a:t>
            </a:r>
            <a:r>
              <a:rPr kumimoji="1"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（緑）センサーを使用。</a:t>
            </a:r>
            <a:endParaRPr kumimoji="1"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41808" y="15946258"/>
            <a:ext cx="68309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アトラスで観測されたヒッグス粒子の候補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イベント（</a:t>
            </a:r>
            <a:r>
              <a:rPr kumimoji="1" lang="en-US" altLang="ja-JP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</a:t>
            </a:r>
            <a:r>
              <a:rPr kumimoji="1"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→</a:t>
            </a:r>
            <a:r>
              <a:rPr kumimoji="1" lang="en-US" altLang="ja-JP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ZZ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→</a:t>
            </a:r>
            <a:r>
              <a:rPr kumimoji="1" lang="en-US" altLang="ja-JP" sz="32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e</a:t>
            </a:r>
            <a:r>
              <a:rPr kumimoji="1" lang="en-US" altLang="ja-JP" sz="3200" baseline="300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+</a:t>
            </a:r>
            <a:r>
              <a:rPr kumimoji="1" lang="en-US" altLang="ja-JP" sz="32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e</a:t>
            </a:r>
            <a:r>
              <a:rPr kumimoji="1" lang="en-US" altLang="ja-JP" sz="3200" baseline="300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-</a:t>
            </a:r>
            <a:r>
              <a:rPr kumimoji="1" lang="en-US" altLang="ja-JP" sz="32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e</a:t>
            </a:r>
            <a:r>
              <a:rPr kumimoji="1" lang="en-US" altLang="ja-JP" sz="3200" baseline="300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+</a:t>
            </a:r>
            <a:r>
              <a:rPr kumimoji="1" lang="en-US" altLang="ja-JP" sz="32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e</a:t>
            </a:r>
            <a:r>
              <a:rPr kumimoji="1" lang="en-US" altLang="ja-JP" sz="3200" baseline="30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-</a:t>
            </a:r>
            <a:r>
              <a:rPr kumimoji="1"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  <a:endParaRPr kumimoji="1"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8398403" y="15927092"/>
            <a:ext cx="70009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組立後のバレルモジュール層</a:t>
            </a:r>
            <a:endParaRPr lang="en-US" alt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冷却用</a:t>
            </a:r>
            <a:r>
              <a:rPr lang="en-US" altLang="ja-JP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</a:t>
            </a:r>
            <a:r>
              <a:rPr lang="en-US" altLang="ja-JP" sz="2800" baseline="-25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en-US" altLang="ja-JP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F</a:t>
            </a:r>
            <a:r>
              <a:rPr lang="en-US" altLang="ja-JP" sz="2800" baseline="-25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8</a:t>
            </a:r>
            <a:r>
              <a:rPr lang="en-US" altLang="ja-JP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相流が</a:t>
            </a:r>
            <a:r>
              <a:rPr lang="en-US" altLang="ja-JP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4mmφ</a:t>
            </a:r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パイプを</a:t>
            </a:r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流れてセンサーを</a:t>
            </a:r>
            <a:r>
              <a:rPr lang="en-US" altLang="ja-JP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0</a:t>
            </a:r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℃以下に保ち放射線に強くする。</a:t>
            </a:r>
            <a:endParaRPr lang="en-US" altLang="ja-JP" sz="28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2442827" y="15970834"/>
            <a:ext cx="7467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Redundant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機能の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採用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で１</a:t>
            </a:r>
            <a:r>
              <a:rPr lang="en-US" altLang="ja-JP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chip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が壊れても他に影響しな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抜群の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効果を発揮した。</a:t>
            </a:r>
            <a:endParaRPr lang="en-US" altLang="ja-JP" sz="32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22001987" y="9371650"/>
            <a:ext cx="7285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組立中の</a:t>
            </a:r>
            <a:r>
              <a:rPr lang="en-US" altLang="ja-JP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SCT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</a:t>
            </a:r>
            <a:r>
              <a:rPr lang="en-US" altLang="ja-JP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2005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</a:t>
            </a:r>
            <a:r>
              <a:rPr lang="en-US" altLang="ja-JP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9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月＠</a:t>
            </a:r>
            <a:r>
              <a:rPr lang="en-US" altLang="ja-JP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CERN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  <a:endParaRPr lang="en-US" altLang="ja-JP" sz="32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970832" y="18134987"/>
            <a:ext cx="73771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運</a:t>
            </a:r>
            <a:endParaRPr lang="en-US" altLang="ja-JP" sz="4400" b="1" dirty="0" smtClean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4400" b="1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転</a:t>
            </a:r>
            <a:endParaRPr lang="en-US" altLang="ja-JP" sz="4400" b="1" dirty="0" smtClean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4400" b="1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状</a:t>
            </a:r>
            <a:endParaRPr lang="en-US" altLang="ja-JP" sz="4400" b="1" dirty="0" smtClean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4400" b="1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況</a:t>
            </a:r>
            <a:endParaRPr lang="en-US" altLang="ja-JP" sz="4400" b="1" dirty="0" smtClean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44" name="図 4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5119" y="12595770"/>
            <a:ext cx="6154634" cy="3714817"/>
          </a:xfrm>
          <a:prstGeom prst="rect">
            <a:avLst/>
          </a:prstGeom>
        </p:spPr>
      </p:pic>
      <p:cxnSp>
        <p:nvCxnSpPr>
          <p:cNvPr id="47" name="直線コネクタ 46"/>
          <p:cNvCxnSpPr/>
          <p:nvPr/>
        </p:nvCxnSpPr>
        <p:spPr bwMode="auto">
          <a:xfrm>
            <a:off x="20967643" y="13534390"/>
            <a:ext cx="540330" cy="9928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49" name="テキスト ボックス 48"/>
          <p:cNvSpPr txBox="1"/>
          <p:nvPr/>
        </p:nvSpPr>
        <p:spPr>
          <a:xfrm>
            <a:off x="16705047" y="15542560"/>
            <a:ext cx="27653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Mounting bracket</a:t>
            </a:r>
          </a:p>
        </p:txBody>
      </p:sp>
      <p:cxnSp>
        <p:nvCxnSpPr>
          <p:cNvPr id="50" name="直線コネクタ 49"/>
          <p:cNvCxnSpPr/>
          <p:nvPr/>
        </p:nvCxnSpPr>
        <p:spPr bwMode="auto">
          <a:xfrm flipH="1" flipV="1">
            <a:off x="16705047" y="14306956"/>
            <a:ext cx="1091538" cy="12637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53" name="直線コネクタ 52"/>
          <p:cNvCxnSpPr/>
          <p:nvPr/>
        </p:nvCxnSpPr>
        <p:spPr bwMode="auto">
          <a:xfrm flipV="1">
            <a:off x="18248406" y="14806832"/>
            <a:ext cx="1613592" cy="6993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61" name="テキスト ボックス 60"/>
          <p:cNvSpPr txBox="1"/>
          <p:nvPr/>
        </p:nvSpPr>
        <p:spPr>
          <a:xfrm>
            <a:off x="15507971" y="16524047"/>
            <a:ext cx="6830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バレルモジュールの断面図と配置</a:t>
            </a:r>
            <a:endParaRPr lang="en-US" alt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cxnSp>
        <p:nvCxnSpPr>
          <p:cNvPr id="11" name="直線コネクタ 10"/>
          <p:cNvCxnSpPr/>
          <p:nvPr/>
        </p:nvCxnSpPr>
        <p:spPr bwMode="auto">
          <a:xfrm>
            <a:off x="3821999" y="17515830"/>
            <a:ext cx="2315460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2" name="図 5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129" y="25943882"/>
            <a:ext cx="6097370" cy="5992545"/>
          </a:xfrm>
          <a:prstGeom prst="rect">
            <a:avLst/>
          </a:prstGeom>
        </p:spPr>
      </p:pic>
      <p:pic>
        <p:nvPicPr>
          <p:cNvPr id="54" name="図 5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41" y="25864516"/>
            <a:ext cx="7510838" cy="6372586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4299" y="25959878"/>
            <a:ext cx="6097370" cy="5992544"/>
          </a:xfrm>
          <a:prstGeom prst="rect">
            <a:avLst/>
          </a:prstGeom>
        </p:spPr>
      </p:pic>
      <p:sp>
        <p:nvSpPr>
          <p:cNvPr id="55" name="テキスト ボックス 54"/>
          <p:cNvSpPr txBox="1"/>
          <p:nvPr/>
        </p:nvSpPr>
        <p:spPr>
          <a:xfrm>
            <a:off x="1879432" y="18115252"/>
            <a:ext cx="14086471" cy="3041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US" altLang="ja-JP" u="sng" dirty="0" smtClean="0">
                <a:solidFill>
                  <a:schemeClr val="accent2">
                    <a:lumMod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2009</a:t>
            </a:r>
            <a:r>
              <a:rPr lang="ja-JP" altLang="en-US" u="sng" dirty="0" smtClean="0">
                <a:solidFill>
                  <a:schemeClr val="accent2">
                    <a:lumMod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</a:t>
            </a:r>
            <a:r>
              <a:rPr lang="en-US" altLang="ja-JP" u="sng" dirty="0" smtClean="0">
                <a:solidFill>
                  <a:schemeClr val="accent2">
                    <a:lumMod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11</a:t>
            </a:r>
            <a:r>
              <a:rPr lang="ja-JP" altLang="en-US" u="sng" dirty="0" smtClean="0">
                <a:solidFill>
                  <a:schemeClr val="accent2">
                    <a:lumMod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月</a:t>
            </a:r>
            <a:r>
              <a:rPr lang="ja-JP" altLang="en-US" dirty="0" smtClean="0">
                <a:solidFill>
                  <a:schemeClr val="accent2">
                    <a:lumMod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から</a:t>
            </a:r>
            <a:r>
              <a:rPr lang="en-US" altLang="ja-JP" u="sng" dirty="0" smtClean="0">
                <a:solidFill>
                  <a:schemeClr val="accent2">
                    <a:lumMod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2013</a:t>
            </a:r>
            <a:r>
              <a:rPr lang="ja-JP" altLang="en-US" u="sng" dirty="0" smtClean="0">
                <a:solidFill>
                  <a:schemeClr val="accent2">
                    <a:lumMod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</a:t>
            </a:r>
            <a:r>
              <a:rPr lang="en-US" altLang="ja-JP" u="sng" dirty="0" smtClean="0">
                <a:solidFill>
                  <a:schemeClr val="accent2">
                    <a:lumMod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u="sng" dirty="0" smtClean="0">
                <a:solidFill>
                  <a:schemeClr val="accent2">
                    <a:lumMod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月まで</a:t>
            </a:r>
            <a:r>
              <a:rPr lang="ja-JP" altLang="en-US" dirty="0" smtClean="0">
                <a:solidFill>
                  <a:schemeClr val="accent2">
                    <a:lumMod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</a:t>
            </a:r>
            <a:r>
              <a:rPr lang="en-US" altLang="ja-JP" dirty="0" smtClean="0">
                <a:solidFill>
                  <a:schemeClr val="accent2">
                    <a:lumMod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Run-1</a:t>
            </a:r>
            <a:r>
              <a:rPr lang="ja-JP" altLang="en-US" dirty="0" smtClean="0">
                <a:solidFill>
                  <a:schemeClr val="accent2">
                    <a:lumMod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では、</a:t>
            </a:r>
            <a:r>
              <a:rPr lang="en-US" altLang="ja-JP" dirty="0" smtClean="0">
                <a:solidFill>
                  <a:schemeClr val="accent2">
                    <a:lumMod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99%</a:t>
            </a:r>
            <a:r>
              <a:rPr lang="ja-JP" altLang="en-US" dirty="0" smtClean="0">
                <a:solidFill>
                  <a:schemeClr val="accent2">
                    <a:lumMod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以上の</a:t>
            </a:r>
            <a:r>
              <a:rPr lang="en-US" altLang="ja-JP" dirty="0" smtClean="0">
                <a:solidFill>
                  <a:schemeClr val="accent2">
                    <a:lumMod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SCT</a:t>
            </a:r>
            <a:r>
              <a:rPr lang="ja-JP" altLang="en-US" dirty="0" smtClean="0">
                <a:solidFill>
                  <a:schemeClr val="accent2">
                    <a:lumMod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モジュールが</a:t>
            </a:r>
            <a:r>
              <a:rPr lang="ja-JP" altLang="en-US" dirty="0">
                <a:solidFill>
                  <a:schemeClr val="accent2">
                    <a:lumMod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順調</a:t>
            </a:r>
            <a:r>
              <a:rPr lang="ja-JP" altLang="en-US" dirty="0" smtClean="0">
                <a:solidFill>
                  <a:schemeClr val="accent2">
                    <a:lumMod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に動いた。飛跡の検出効率は平均</a:t>
            </a:r>
            <a:r>
              <a:rPr lang="en-US" altLang="ja-JP" dirty="0" smtClean="0">
                <a:solidFill>
                  <a:schemeClr val="accent2">
                    <a:lumMod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99.7%</a:t>
            </a:r>
            <a:r>
              <a:rPr lang="ja-JP" altLang="en-US" dirty="0" smtClean="0">
                <a:solidFill>
                  <a:schemeClr val="accent2">
                    <a:lumMod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で、</a:t>
            </a:r>
            <a:r>
              <a:rPr lang="en-US" altLang="ja-JP" dirty="0" smtClean="0">
                <a:solidFill>
                  <a:schemeClr val="accent2">
                    <a:lumMod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alignment</a:t>
            </a:r>
            <a:r>
              <a:rPr lang="ja-JP" altLang="en-US" dirty="0" smtClean="0">
                <a:solidFill>
                  <a:schemeClr val="accent2">
                    <a:lumMod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を含めた位置精度は</a:t>
            </a:r>
            <a:r>
              <a:rPr lang="en-US" altLang="ja-JP" dirty="0" smtClean="0">
                <a:solidFill>
                  <a:schemeClr val="accent2">
                    <a:lumMod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22</a:t>
            </a:r>
            <a:r>
              <a:rPr lang="en-US" altLang="ja-JP" dirty="0" smtClean="0">
                <a:solidFill>
                  <a:schemeClr val="accent2">
                    <a:lumMod val="50000"/>
                  </a:schemeClr>
                </a:solidFill>
                <a:latin typeface="Symbol" panose="05050102010706020507" pitchFamily="18" charset="2"/>
                <a:ea typeface="ＭＳ Ｐゴシック" panose="020B0600070205080204" pitchFamily="50" charset="-128"/>
              </a:rPr>
              <a:t>m</a:t>
            </a:r>
            <a:r>
              <a:rPr lang="en-US" altLang="ja-JP" dirty="0" smtClean="0">
                <a:solidFill>
                  <a:schemeClr val="accent2">
                    <a:lumMod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</a:t>
            </a:r>
            <a:r>
              <a:rPr lang="ja-JP" altLang="en-US" dirty="0" smtClean="0">
                <a:solidFill>
                  <a:schemeClr val="accent2">
                    <a:lumMod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</a:t>
            </a:r>
            <a:r>
              <a:rPr lang="en-US" altLang="ja-JP" dirty="0" smtClean="0">
                <a:solidFill>
                  <a:schemeClr val="accent2">
                    <a:lumMod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Barrel</a:t>
            </a:r>
            <a:r>
              <a:rPr lang="ja-JP" altLang="en-US" dirty="0" smtClean="0">
                <a:solidFill>
                  <a:schemeClr val="accent2">
                    <a:lumMod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）であった。センサー温度は</a:t>
            </a:r>
            <a:r>
              <a:rPr lang="en-US" altLang="ja-JP" dirty="0" smtClean="0">
                <a:solidFill>
                  <a:schemeClr val="accent2">
                    <a:lumMod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lang="ja-JP" altLang="en-US" dirty="0" smtClean="0">
                <a:solidFill>
                  <a:schemeClr val="accent2">
                    <a:lumMod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℃以内に安定し、ノイズ</a:t>
            </a:r>
            <a:r>
              <a:rPr lang="en-US" altLang="ja-JP" dirty="0" smtClean="0">
                <a:solidFill>
                  <a:schemeClr val="accent2">
                    <a:lumMod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(ENC)</a:t>
            </a:r>
            <a:r>
              <a:rPr lang="ja-JP" altLang="en-US" dirty="0" smtClean="0">
                <a:solidFill>
                  <a:schemeClr val="accent2">
                    <a:lumMod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も約</a:t>
            </a:r>
            <a:r>
              <a:rPr lang="en-US" altLang="ja-JP" dirty="0" smtClean="0">
                <a:solidFill>
                  <a:schemeClr val="accent2">
                    <a:lumMod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1500e</a:t>
            </a:r>
            <a:r>
              <a:rPr lang="ja-JP" altLang="en-US" dirty="0" smtClean="0">
                <a:solidFill>
                  <a:schemeClr val="accent2">
                    <a:lumMod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</a:t>
            </a:r>
            <a:r>
              <a:rPr lang="ja-JP" altLang="en-US" dirty="0">
                <a:solidFill>
                  <a:schemeClr val="accent2">
                    <a:lumMod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殆どが</a:t>
            </a:r>
            <a:r>
              <a:rPr lang="ja-JP" altLang="en-US" dirty="0" smtClean="0">
                <a:solidFill>
                  <a:schemeClr val="accent2">
                    <a:lumMod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安定した。受けた放射線量は</a:t>
            </a:r>
            <a:r>
              <a:rPr lang="en-US" altLang="ja-JP" dirty="0" smtClean="0">
                <a:solidFill>
                  <a:schemeClr val="accent2">
                    <a:lumMod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NIEL</a:t>
            </a:r>
            <a:r>
              <a:rPr lang="ja-JP" altLang="en-US" dirty="0" smtClean="0">
                <a:solidFill>
                  <a:schemeClr val="accent2">
                    <a:lumMod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値で最大</a:t>
            </a:r>
            <a:r>
              <a:rPr lang="en-US" altLang="ja-JP" dirty="0" smtClean="0">
                <a:solidFill>
                  <a:schemeClr val="accent2">
                    <a:lumMod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5×10</a:t>
            </a:r>
            <a:r>
              <a:rPr lang="en-US" altLang="ja-JP" baseline="30000" dirty="0" smtClean="0">
                <a:solidFill>
                  <a:schemeClr val="accent2">
                    <a:lumMod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12</a:t>
            </a:r>
            <a:r>
              <a:rPr lang="en-US" altLang="ja-JP" dirty="0" smtClean="0">
                <a:solidFill>
                  <a:schemeClr val="accent2">
                    <a:lumMod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n/cm</a:t>
            </a:r>
            <a:r>
              <a:rPr lang="en-US" altLang="ja-JP" baseline="30000" dirty="0" smtClean="0">
                <a:solidFill>
                  <a:schemeClr val="accent2">
                    <a:lumMod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dirty="0" smtClean="0">
                <a:solidFill>
                  <a:schemeClr val="accent2">
                    <a:lumMod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になりセンサーリーク電流</a:t>
            </a:r>
            <a:r>
              <a:rPr lang="ja-JP" altLang="en-US" dirty="0">
                <a:solidFill>
                  <a:schemeClr val="accent2">
                    <a:lumMod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</a:t>
            </a:r>
            <a:r>
              <a:rPr lang="en-US" altLang="ja-JP" dirty="0" smtClean="0">
                <a:solidFill>
                  <a:schemeClr val="accent2">
                    <a:lumMod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40</a:t>
            </a:r>
            <a:r>
              <a:rPr lang="en-US" altLang="ja-JP" dirty="0" smtClean="0">
                <a:solidFill>
                  <a:schemeClr val="accent2">
                    <a:lumMod val="50000"/>
                  </a:schemeClr>
                </a:solidFill>
                <a:latin typeface="Symbol" panose="05050102010706020507" pitchFamily="18" charset="2"/>
                <a:ea typeface="ＭＳ Ｐゴシック" panose="020B0600070205080204" pitchFamily="50" charset="-128"/>
              </a:rPr>
              <a:t>m</a:t>
            </a:r>
            <a:r>
              <a:rPr lang="en-US" altLang="ja-JP" dirty="0" smtClean="0">
                <a:solidFill>
                  <a:schemeClr val="accent2">
                    <a:lumMod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A/cm</a:t>
            </a:r>
            <a:r>
              <a:rPr lang="en-US" altLang="ja-JP" baseline="30000" dirty="0" smtClean="0">
                <a:solidFill>
                  <a:schemeClr val="accent2">
                    <a:lumMod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en-US" altLang="ja-JP" dirty="0" smtClean="0">
                <a:solidFill>
                  <a:schemeClr val="accent2">
                    <a:lumMod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@0</a:t>
            </a:r>
            <a:r>
              <a:rPr lang="ja-JP" altLang="en-US" dirty="0" smtClean="0">
                <a:solidFill>
                  <a:schemeClr val="accent2">
                    <a:lumMod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℃に達した。</a:t>
            </a:r>
            <a:endParaRPr lang="en-US" altLang="ja-JP" dirty="0" smtClean="0">
              <a:solidFill>
                <a:schemeClr val="accent2">
                  <a:lumMod val="50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2538587" y="21605859"/>
            <a:ext cx="10657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SCT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の各要素の全数と欠陥要素数（</a:t>
            </a:r>
            <a:r>
              <a:rPr lang="en-US" altLang="ja-JP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</a:t>
            </a: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月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現在）</a:t>
            </a:r>
            <a:endParaRPr lang="en-US" alt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8568365" y="32326884"/>
            <a:ext cx="11523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[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左</a:t>
            </a:r>
            <a:r>
              <a:rPr lang="en-US" altLang="ja-JP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] 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入力換算雑音電荷量（</a:t>
            </a:r>
            <a:r>
              <a:rPr lang="en-US" altLang="ja-JP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ENC)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[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右</a:t>
            </a:r>
            <a:r>
              <a:rPr lang="en-US" altLang="ja-JP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] 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ストリップあたりの占有率。上が</a:t>
            </a:r>
            <a:r>
              <a:rPr lang="en-US" altLang="ja-JP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2010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</a:t>
            </a:r>
            <a:r>
              <a:rPr lang="en-US" altLang="ja-JP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月</a:t>
            </a:r>
            <a:r>
              <a:rPr lang="en-US" altLang="ja-JP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下が</a:t>
            </a:r>
            <a:r>
              <a:rPr lang="en-US" altLang="ja-JP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2012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</a:t>
            </a:r>
            <a:r>
              <a:rPr lang="en-US" altLang="ja-JP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12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月の分布。一部以外はほぼ安定。</a:t>
            </a:r>
            <a:endParaRPr lang="en-US" alt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21395263" y="32274209"/>
            <a:ext cx="83623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各層別の平均雑音</a:t>
            </a:r>
            <a:r>
              <a:rPr lang="en-US" altLang="ja-JP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[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中</a:t>
            </a:r>
            <a:r>
              <a:rPr lang="en-US" altLang="ja-JP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], 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アンプゲイン</a:t>
            </a:r>
            <a:r>
              <a:rPr lang="en-US" altLang="ja-JP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[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下</a:t>
            </a:r>
            <a:r>
              <a:rPr lang="en-US" altLang="ja-JP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], 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積分ルミノシティ</a:t>
            </a:r>
            <a:r>
              <a:rPr lang="en-US" altLang="ja-JP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[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上</a:t>
            </a:r>
            <a:r>
              <a:rPr lang="en-US" altLang="ja-JP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]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</a:t>
            </a:r>
            <a:r>
              <a:rPr lang="en-US" altLang="ja-JP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年間にわたる時間変化。</a:t>
            </a:r>
            <a:endParaRPr lang="en-US" alt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1164415" y="32274209"/>
            <a:ext cx="71482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latin typeface="Symbol" panose="05050102010706020507" pitchFamily="18" charset="2"/>
                <a:ea typeface="ＭＳ Ｐゴシック" panose="020B0600070205080204" pitchFamily="50" charset="-128"/>
              </a:rPr>
              <a:t>m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粒子飛跡とヒット位置の残差分布。（黒）データ（赤）</a:t>
            </a:r>
            <a:r>
              <a:rPr lang="en-US" altLang="ja-JP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MC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シミュレーション</a:t>
            </a:r>
            <a:endParaRPr lang="en-US" altLang="ja-JP" sz="32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1611704" y="40665557"/>
            <a:ext cx="94266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バレル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最内層の</a:t>
            </a:r>
            <a:r>
              <a:rPr lang="en-US" altLang="ja-JP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384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モジュールの電圧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温度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電流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</a:t>
            </a:r>
            <a:r>
              <a:rPr lang="en-US" altLang="ja-JP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0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℃換算の単位体積リーク電流</a:t>
            </a:r>
            <a:r>
              <a:rPr lang="en-US" altLang="ja-JP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[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下</a:t>
            </a:r>
            <a:r>
              <a:rPr lang="en-US" altLang="ja-JP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]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</a:t>
            </a:r>
            <a:r>
              <a:rPr lang="en-US" altLang="ja-JP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2012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</a:t>
            </a:r>
            <a:r>
              <a:rPr lang="en-US" altLang="ja-JP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12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月）</a:t>
            </a:r>
            <a:endParaRPr lang="en-US" alt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17674366" y="24090134"/>
            <a:ext cx="105032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SCT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各層毎の平均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検出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効率（黒点</a:t>
            </a:r>
            <a:r>
              <a:rPr lang="en-US" altLang="ja-JP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左目盛）と欠陥ストリップの割合（</a:t>
            </a:r>
            <a:r>
              <a:rPr lang="ja-JP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青線</a:t>
            </a:r>
            <a:r>
              <a:rPr lang="en-US" altLang="ja-JP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右目盛）。（</a:t>
            </a:r>
            <a:r>
              <a:rPr lang="en-US" altLang="ja-JP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2012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</a:t>
            </a:r>
            <a:r>
              <a:rPr lang="en-US" altLang="ja-JP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8TeV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陽子・陽子衝突運転）</a:t>
            </a:r>
            <a:endParaRPr lang="en-US" alt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6397670" y="42080557"/>
            <a:ext cx="21257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出版論文：</a:t>
            </a:r>
            <a:r>
              <a:rPr lang="en-US" altLang="ja-JP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Operation and performance of the </a:t>
            </a:r>
            <a:r>
              <a:rPr lang="en-US" altLang="ja-JP" sz="28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ATLAS</a:t>
            </a:r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semiconductor tracker, </a:t>
            </a:r>
            <a:r>
              <a:rPr lang="en-US" altLang="ja-JP" sz="28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arXiv1404.7473v2, to be published soon by JINST.</a:t>
            </a:r>
            <a:endParaRPr lang="en-US" altLang="ja-JP" sz="2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11818242" y="40730914"/>
            <a:ext cx="89415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バレル４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層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のリーク電流と積分ルミノシティの時間経過。モデル計算の予想（４色帯）と誤差内で一致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  <a:endParaRPr lang="en-US" altLang="ja-JP" sz="32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21721921" y="40730914"/>
            <a:ext cx="80388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Endcap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モジュールの電圧と電流。</a:t>
            </a: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3200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CiS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製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センサーにビーム中に不可解な振舞いが見える。</a:t>
            </a:r>
            <a:endParaRPr lang="en-US" alt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181" y="10346769"/>
            <a:ext cx="6170806" cy="2866151"/>
          </a:xfrm>
          <a:prstGeom prst="rect">
            <a:avLst/>
          </a:prstGeom>
        </p:spPr>
      </p:pic>
      <p:sp>
        <p:nvSpPr>
          <p:cNvPr id="45" name="テキスト ボックス 44"/>
          <p:cNvSpPr txBox="1"/>
          <p:nvPr/>
        </p:nvSpPr>
        <p:spPr>
          <a:xfrm>
            <a:off x="17985856" y="12744565"/>
            <a:ext cx="1962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Barrel module</a:t>
            </a:r>
          </a:p>
        </p:txBody>
      </p:sp>
      <p:cxnSp>
        <p:nvCxnSpPr>
          <p:cNvPr id="10" name="直線コネクタ 9"/>
          <p:cNvCxnSpPr/>
          <p:nvPr/>
        </p:nvCxnSpPr>
        <p:spPr bwMode="auto">
          <a:xfrm>
            <a:off x="18852436" y="13181073"/>
            <a:ext cx="377735" cy="92277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46" name="テキスト ボックス 45"/>
          <p:cNvSpPr txBox="1"/>
          <p:nvPr/>
        </p:nvSpPr>
        <p:spPr>
          <a:xfrm>
            <a:off x="19986374" y="13251821"/>
            <a:ext cx="196253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Cooling pipe</a:t>
            </a:r>
          </a:p>
        </p:txBody>
      </p:sp>
      <p:cxnSp>
        <p:nvCxnSpPr>
          <p:cNvPr id="23" name="直線矢印コネクタ 22"/>
          <p:cNvCxnSpPr/>
          <p:nvPr/>
        </p:nvCxnSpPr>
        <p:spPr bwMode="auto">
          <a:xfrm flipH="1">
            <a:off x="4464805" y="11065201"/>
            <a:ext cx="1669933" cy="929389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72" name="直線矢印コネクタ 71"/>
          <p:cNvCxnSpPr/>
          <p:nvPr/>
        </p:nvCxnSpPr>
        <p:spPr bwMode="auto">
          <a:xfrm flipH="1">
            <a:off x="4464806" y="11417968"/>
            <a:ext cx="1033626" cy="57341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76" name="直線矢印コネクタ 75"/>
          <p:cNvCxnSpPr/>
          <p:nvPr/>
        </p:nvCxnSpPr>
        <p:spPr bwMode="auto">
          <a:xfrm flipH="1">
            <a:off x="4280072" y="11988893"/>
            <a:ext cx="1770000" cy="612567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77" name="直線矢印コネクタ 76"/>
          <p:cNvCxnSpPr/>
          <p:nvPr/>
        </p:nvCxnSpPr>
        <p:spPr bwMode="auto">
          <a:xfrm flipH="1">
            <a:off x="4280074" y="12187989"/>
            <a:ext cx="1206326" cy="410267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oval"/>
          </a:ln>
          <a:effectLst/>
        </p:spPr>
      </p:cxnSp>
      <p:sp>
        <p:nvSpPr>
          <p:cNvPr id="29" name="テキスト ボックス 28"/>
          <p:cNvSpPr txBox="1"/>
          <p:nvPr/>
        </p:nvSpPr>
        <p:spPr>
          <a:xfrm>
            <a:off x="5977295" y="11711169"/>
            <a:ext cx="197302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超伝導ソレノイド</a:t>
            </a:r>
            <a:endParaRPr kumimoji="1" lang="en-US" altLang="ja-JP" sz="2000" b="1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880563" y="10717535"/>
            <a:ext cx="197302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液体アルゴン</a:t>
            </a:r>
            <a:endParaRPr lang="en-US" altLang="ja-JP" sz="2000" b="1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0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電磁カロリメター</a:t>
            </a:r>
            <a:endParaRPr kumimoji="1" lang="en-US" altLang="ja-JP" sz="2000" b="1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cxnSp>
        <p:nvCxnSpPr>
          <p:cNvPr id="83" name="直線矢印コネクタ 82"/>
          <p:cNvCxnSpPr/>
          <p:nvPr/>
        </p:nvCxnSpPr>
        <p:spPr bwMode="auto">
          <a:xfrm flipH="1" flipV="1">
            <a:off x="3568390" y="13185202"/>
            <a:ext cx="2805218" cy="41235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84" name="直線矢印コネクタ 83"/>
          <p:cNvCxnSpPr/>
          <p:nvPr/>
        </p:nvCxnSpPr>
        <p:spPr bwMode="auto">
          <a:xfrm flipH="1" flipV="1">
            <a:off x="3567155" y="13184587"/>
            <a:ext cx="1919245" cy="277877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85" name="直線矢印コネクタ 84"/>
          <p:cNvCxnSpPr/>
          <p:nvPr/>
        </p:nvCxnSpPr>
        <p:spPr bwMode="auto">
          <a:xfrm flipH="1">
            <a:off x="4030580" y="12621126"/>
            <a:ext cx="2334125" cy="372979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86" name="直線矢印コネクタ 85"/>
          <p:cNvCxnSpPr/>
          <p:nvPr/>
        </p:nvCxnSpPr>
        <p:spPr bwMode="auto">
          <a:xfrm flipH="1">
            <a:off x="4032262" y="12775725"/>
            <a:ext cx="1384375" cy="213282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87" name="直線矢印コネクタ 86"/>
          <p:cNvCxnSpPr/>
          <p:nvPr/>
        </p:nvCxnSpPr>
        <p:spPr bwMode="auto">
          <a:xfrm flipH="1" flipV="1">
            <a:off x="3172679" y="13295393"/>
            <a:ext cx="3046048" cy="1286767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88" name="直線矢印コネクタ 87"/>
          <p:cNvCxnSpPr/>
          <p:nvPr/>
        </p:nvCxnSpPr>
        <p:spPr bwMode="auto">
          <a:xfrm flipH="1" flipV="1">
            <a:off x="3172679" y="13295743"/>
            <a:ext cx="2325134" cy="98364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oval"/>
          </a:ln>
          <a:effectLst/>
        </p:spPr>
      </p:cxnSp>
      <p:sp>
        <p:nvSpPr>
          <p:cNvPr id="27" name="テキスト ボックス 26"/>
          <p:cNvSpPr txBox="1"/>
          <p:nvPr/>
        </p:nvSpPr>
        <p:spPr>
          <a:xfrm>
            <a:off x="5977295" y="13274394"/>
            <a:ext cx="209565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SCT(4</a:t>
            </a:r>
            <a:r>
              <a:rPr kumimoji="1" lang="ja-JP" altLang="en-US" b="1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層</a:t>
            </a:r>
            <a:r>
              <a:rPr kumimoji="1" lang="en-US" altLang="ja-JP" b="1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081150" y="12471748"/>
            <a:ext cx="229947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TRT(</a:t>
            </a:r>
            <a:r>
              <a:rPr kumimoji="1" lang="ja-JP" altLang="en-US" sz="20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ストロー</a:t>
            </a:r>
            <a:r>
              <a:rPr kumimoji="1" lang="en-US" altLang="ja-JP" sz="20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157813" y="14357455"/>
            <a:ext cx="184099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Pixel</a:t>
            </a:r>
            <a:r>
              <a:rPr kumimoji="1" lang="ja-JP" altLang="en-US" sz="20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</a:t>
            </a:r>
            <a:r>
              <a:rPr kumimoji="1" lang="en-US" altLang="ja-JP" sz="20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kumimoji="1" lang="ja-JP" altLang="en-US" sz="20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層）</a:t>
            </a:r>
            <a:endParaRPr kumimoji="1" lang="en-US" altLang="ja-JP" sz="2000" b="1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cxnSp>
        <p:nvCxnSpPr>
          <p:cNvPr id="98" name="直線矢印コネクタ 97"/>
          <p:cNvCxnSpPr/>
          <p:nvPr/>
        </p:nvCxnSpPr>
        <p:spPr bwMode="auto">
          <a:xfrm flipH="1" flipV="1">
            <a:off x="4857471" y="15187961"/>
            <a:ext cx="1302698" cy="19956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99" name="直線矢印コネクタ 98"/>
          <p:cNvCxnSpPr/>
          <p:nvPr/>
        </p:nvCxnSpPr>
        <p:spPr bwMode="auto">
          <a:xfrm flipH="1" flipV="1">
            <a:off x="4857901" y="15187572"/>
            <a:ext cx="615118" cy="931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oval"/>
          </a:ln>
          <a:effectLst/>
        </p:spPr>
      </p:cxnSp>
      <p:sp>
        <p:nvSpPr>
          <p:cNvPr id="38" name="テキスト ボックス 37"/>
          <p:cNvSpPr txBox="1"/>
          <p:nvPr/>
        </p:nvSpPr>
        <p:spPr>
          <a:xfrm>
            <a:off x="5895610" y="14994240"/>
            <a:ext cx="239738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ハドロンカロリメター</a:t>
            </a:r>
            <a:endParaRPr kumimoji="1" lang="en-US" altLang="ja-JP" sz="2000" b="1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052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新しいプレゼンテーション">
  <a:themeElements>
    <a:clrScheme name="新しいプレゼンテーショ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新しいプレゼンテーション">
      <a:majorFont>
        <a:latin typeface="Times"/>
        <a:ea typeface="Osaka"/>
        <a:cs typeface=""/>
      </a:majorFont>
      <a:minorFont>
        <a:latin typeface="Times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4573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ea typeface="Osaka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4573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ea typeface="Osaka" pitchFamily="1" charset="-128"/>
          </a:defRPr>
        </a:defPPr>
      </a:lstStyle>
    </a:lnDef>
  </a:objectDefaults>
  <a:extraClrSchemeLst>
    <a:extraClrScheme>
      <a:clrScheme name="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4088</TotalTime>
  <Words>456</Words>
  <Application>Microsoft Office PowerPoint</Application>
  <PresentationFormat>ユーザー設定</PresentationFormat>
  <Paragraphs>56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ＭＳ Ｐゴシック</vt:lpstr>
      <vt:lpstr>Osaka</vt:lpstr>
      <vt:lpstr>Symbol</vt:lpstr>
      <vt:lpstr>Times</vt:lpstr>
      <vt:lpstr>新しいプレゼンテーション</vt:lpstr>
      <vt:lpstr>アトラス：シリコンマイクロストリップ(SCT)の運転状況</vt:lpstr>
    </vt:vector>
  </TitlesOfParts>
  <Company>KEK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アトラスシリコン半導体飛跡検出器：ATLAS Silicon-strip Tracking Detector</dc:title>
  <dc:creator>近藤敬比古</dc:creator>
  <cp:lastModifiedBy>kondo</cp:lastModifiedBy>
  <cp:revision>228</cp:revision>
  <cp:lastPrinted>2012-08-28T02:36:57Z</cp:lastPrinted>
  <dcterms:created xsi:type="dcterms:W3CDTF">2013-09-05T05:48:03Z</dcterms:created>
  <dcterms:modified xsi:type="dcterms:W3CDTF">2014-08-16T09:40:03Z</dcterms:modified>
</cp:coreProperties>
</file>