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30279975" cy="42808525"/>
  <p:notesSz cx="29605288" cy="4213225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imes" pitchFamily="18" charset="0"/>
        <a:ea typeface="Osaka" pitchFamily="1" charset="-128"/>
        <a:cs typeface="+mn-cs"/>
      </a:defRPr>
    </a:lvl1pPr>
    <a:lvl2pPr marL="1308904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imes" pitchFamily="18" charset="0"/>
        <a:ea typeface="Osaka" pitchFamily="1" charset="-128"/>
        <a:cs typeface="+mn-cs"/>
      </a:defRPr>
    </a:lvl2pPr>
    <a:lvl3pPr marL="2617805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imes" pitchFamily="18" charset="0"/>
        <a:ea typeface="Osaka" pitchFamily="1" charset="-128"/>
        <a:cs typeface="+mn-cs"/>
      </a:defRPr>
    </a:lvl3pPr>
    <a:lvl4pPr marL="3926709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imes" pitchFamily="18" charset="0"/>
        <a:ea typeface="Osaka" pitchFamily="1" charset="-128"/>
        <a:cs typeface="+mn-cs"/>
      </a:defRPr>
    </a:lvl4pPr>
    <a:lvl5pPr marL="5235617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imes" pitchFamily="18" charset="0"/>
        <a:ea typeface="Osaka" pitchFamily="1" charset="-128"/>
        <a:cs typeface="+mn-cs"/>
      </a:defRPr>
    </a:lvl5pPr>
    <a:lvl6pPr marL="6544521" algn="l" defTabSz="2617805" rtl="0" eaLnBrk="1" latinLnBrk="0" hangingPunct="1">
      <a:defRPr kumimoji="1" sz="3600" kern="1200">
        <a:solidFill>
          <a:schemeClr val="tx1"/>
        </a:solidFill>
        <a:latin typeface="Times" pitchFamily="18" charset="0"/>
        <a:ea typeface="Osaka" pitchFamily="1" charset="-128"/>
        <a:cs typeface="+mn-cs"/>
      </a:defRPr>
    </a:lvl6pPr>
    <a:lvl7pPr marL="7853422" algn="l" defTabSz="2617805" rtl="0" eaLnBrk="1" latinLnBrk="0" hangingPunct="1">
      <a:defRPr kumimoji="1" sz="3600" kern="1200">
        <a:solidFill>
          <a:schemeClr val="tx1"/>
        </a:solidFill>
        <a:latin typeface="Times" pitchFamily="18" charset="0"/>
        <a:ea typeface="Osaka" pitchFamily="1" charset="-128"/>
        <a:cs typeface="+mn-cs"/>
      </a:defRPr>
    </a:lvl7pPr>
    <a:lvl8pPr marL="9162326" algn="l" defTabSz="2617805" rtl="0" eaLnBrk="1" latinLnBrk="0" hangingPunct="1">
      <a:defRPr kumimoji="1" sz="3600" kern="1200">
        <a:solidFill>
          <a:schemeClr val="tx1"/>
        </a:solidFill>
        <a:latin typeface="Times" pitchFamily="18" charset="0"/>
        <a:ea typeface="Osaka" pitchFamily="1" charset="-128"/>
        <a:cs typeface="+mn-cs"/>
      </a:defRPr>
    </a:lvl8pPr>
    <a:lvl9pPr marL="10471231" algn="l" defTabSz="2617805" rtl="0" eaLnBrk="1" latinLnBrk="0" hangingPunct="1">
      <a:defRPr kumimoji="1" sz="3600" kern="1200">
        <a:solidFill>
          <a:schemeClr val="tx1"/>
        </a:solidFill>
        <a:latin typeface="Times" pitchFamily="18" charset="0"/>
        <a:ea typeface="Osaka" pitchFamily="1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CC99"/>
    <a:srgbClr val="CCFFFF"/>
    <a:srgbClr val="FFFF99"/>
    <a:srgbClr val="CCFFCC"/>
    <a:srgbClr val="FFCCFF"/>
    <a:srgbClr val="CCECFF"/>
    <a:srgbClr val="0000FF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5" autoAdjust="0"/>
    <p:restoredTop sz="97900" autoAdjust="0"/>
  </p:normalViewPr>
  <p:slideViewPr>
    <p:cSldViewPr>
      <p:cViewPr>
        <p:scale>
          <a:sx n="33" d="100"/>
          <a:sy n="33" d="100"/>
        </p:scale>
        <p:origin x="-2240" y="1056"/>
      </p:cViewPr>
      <p:guideLst>
        <p:guide orient="horz" pos="13483"/>
        <p:guide pos="95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12834929" cy="2262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96905" tIns="198454" rIns="396905" bIns="198454" numCol="1" anchor="t" anchorCtr="0" compatLnSpc="1">
            <a:prstTxWarp prst="textNoShape">
              <a:avLst/>
            </a:prstTxWarp>
          </a:bodyPr>
          <a:lstStyle>
            <a:lvl1pPr defTabSz="3973961">
              <a:defRPr sz="55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6784137" y="0"/>
            <a:ext cx="12834926" cy="2262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96905" tIns="198454" rIns="396905" bIns="198454" numCol="1" anchor="t" anchorCtr="0" compatLnSpc="1">
            <a:prstTxWarp prst="textNoShape">
              <a:avLst/>
            </a:prstTxWarp>
          </a:bodyPr>
          <a:lstStyle>
            <a:lvl1pPr algn="r" defTabSz="3973961">
              <a:defRPr sz="55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40034077"/>
            <a:ext cx="12834929" cy="1943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96905" tIns="198454" rIns="396905" bIns="198454" numCol="1" anchor="b" anchorCtr="0" compatLnSpc="1">
            <a:prstTxWarp prst="textNoShape">
              <a:avLst/>
            </a:prstTxWarp>
          </a:bodyPr>
          <a:lstStyle>
            <a:lvl1pPr defTabSz="3973961">
              <a:defRPr sz="55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6784137" y="40034077"/>
            <a:ext cx="12834926" cy="1943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96905" tIns="198454" rIns="396905" bIns="198454" numCol="1" anchor="b" anchorCtr="0" compatLnSpc="1">
            <a:prstTxWarp prst="textNoShape">
              <a:avLst/>
            </a:prstTxWarp>
          </a:bodyPr>
          <a:lstStyle>
            <a:lvl1pPr algn="r" defTabSz="3973961">
              <a:defRPr sz="5500"/>
            </a:lvl1pPr>
          </a:lstStyle>
          <a:p>
            <a:pPr>
              <a:defRPr/>
            </a:pPr>
            <a:fld id="{65AD64D2-C2C1-47C6-981D-27F7AA40CDC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1261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12830335" cy="210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96905" tIns="198454" rIns="396905" bIns="198454" numCol="1" anchor="t" anchorCtr="0" compatLnSpc="1">
            <a:prstTxWarp prst="textNoShape">
              <a:avLst/>
            </a:prstTxWarp>
          </a:bodyPr>
          <a:lstStyle>
            <a:lvl1pPr defTabSz="3973961">
              <a:defRPr sz="55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6774954" y="0"/>
            <a:ext cx="12830335" cy="210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96905" tIns="198454" rIns="396905" bIns="198454" numCol="1" anchor="t" anchorCtr="0" compatLnSpc="1">
            <a:prstTxWarp prst="textNoShape">
              <a:avLst/>
            </a:prstTxWarp>
          </a:bodyPr>
          <a:lstStyle>
            <a:lvl1pPr algn="r" defTabSz="3973961">
              <a:defRPr sz="55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0200" y="3160713"/>
            <a:ext cx="11172825" cy="15795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953803" y="20010198"/>
            <a:ext cx="21697684" cy="18961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96905" tIns="198454" rIns="396905" bIns="1984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40029513"/>
            <a:ext cx="12830335" cy="210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96905" tIns="198454" rIns="396905" bIns="198454" numCol="1" anchor="b" anchorCtr="0" compatLnSpc="1">
            <a:prstTxWarp prst="textNoShape">
              <a:avLst/>
            </a:prstTxWarp>
          </a:bodyPr>
          <a:lstStyle>
            <a:lvl1pPr defTabSz="3973961">
              <a:defRPr sz="55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6774954" y="40029513"/>
            <a:ext cx="12830335" cy="210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96905" tIns="198454" rIns="396905" bIns="198454" numCol="1" anchor="b" anchorCtr="0" compatLnSpc="1">
            <a:prstTxWarp prst="textNoShape">
              <a:avLst/>
            </a:prstTxWarp>
          </a:bodyPr>
          <a:lstStyle>
            <a:lvl1pPr algn="r" defTabSz="3973961">
              <a:defRPr sz="5500"/>
            </a:lvl1pPr>
          </a:lstStyle>
          <a:p>
            <a:pPr>
              <a:defRPr/>
            </a:pPr>
            <a:fld id="{6D13B9D4-65A6-4338-8804-20E3851ACE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88898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3600" kern="1200">
        <a:solidFill>
          <a:schemeClr val="tx1"/>
        </a:solidFill>
        <a:latin typeface="Times" pitchFamily="18" charset="0"/>
        <a:ea typeface="Osaka" pitchFamily="1" charset="-128"/>
        <a:cs typeface="+mn-cs"/>
      </a:defRPr>
    </a:lvl1pPr>
    <a:lvl2pPr marL="1308904" algn="l" rtl="0" eaLnBrk="0" fontAlgn="base" hangingPunct="0">
      <a:spcBef>
        <a:spcPct val="30000"/>
      </a:spcBef>
      <a:spcAft>
        <a:spcPct val="0"/>
      </a:spcAft>
      <a:defRPr kumimoji="1" sz="3600" kern="1200">
        <a:solidFill>
          <a:schemeClr val="tx1"/>
        </a:solidFill>
        <a:latin typeface="Times" pitchFamily="18" charset="0"/>
        <a:ea typeface="Osaka" pitchFamily="1" charset="-128"/>
        <a:cs typeface="+mn-cs"/>
      </a:defRPr>
    </a:lvl2pPr>
    <a:lvl3pPr marL="2617805" algn="l" rtl="0" eaLnBrk="0" fontAlgn="base" hangingPunct="0">
      <a:spcBef>
        <a:spcPct val="30000"/>
      </a:spcBef>
      <a:spcAft>
        <a:spcPct val="0"/>
      </a:spcAft>
      <a:defRPr kumimoji="1" sz="3600" kern="1200">
        <a:solidFill>
          <a:schemeClr val="tx1"/>
        </a:solidFill>
        <a:latin typeface="Times" pitchFamily="18" charset="0"/>
        <a:ea typeface="Osaka" pitchFamily="1" charset="-128"/>
        <a:cs typeface="+mn-cs"/>
      </a:defRPr>
    </a:lvl3pPr>
    <a:lvl4pPr marL="3926709" algn="l" rtl="0" eaLnBrk="0" fontAlgn="base" hangingPunct="0">
      <a:spcBef>
        <a:spcPct val="30000"/>
      </a:spcBef>
      <a:spcAft>
        <a:spcPct val="0"/>
      </a:spcAft>
      <a:defRPr kumimoji="1" sz="3600" kern="1200">
        <a:solidFill>
          <a:schemeClr val="tx1"/>
        </a:solidFill>
        <a:latin typeface="Times" pitchFamily="18" charset="0"/>
        <a:ea typeface="Osaka" pitchFamily="1" charset="-128"/>
        <a:cs typeface="+mn-cs"/>
      </a:defRPr>
    </a:lvl4pPr>
    <a:lvl5pPr marL="5235617" algn="l" rtl="0" eaLnBrk="0" fontAlgn="base" hangingPunct="0">
      <a:spcBef>
        <a:spcPct val="30000"/>
      </a:spcBef>
      <a:spcAft>
        <a:spcPct val="0"/>
      </a:spcAft>
      <a:defRPr kumimoji="1" sz="3600" kern="1200">
        <a:solidFill>
          <a:schemeClr val="tx1"/>
        </a:solidFill>
        <a:latin typeface="Times" pitchFamily="18" charset="0"/>
        <a:ea typeface="Osaka" pitchFamily="1" charset="-128"/>
        <a:cs typeface="+mn-cs"/>
      </a:defRPr>
    </a:lvl5pPr>
    <a:lvl6pPr marL="6544521" algn="l" defTabSz="2617805" rtl="0" eaLnBrk="1" latinLnBrk="0" hangingPunct="1">
      <a:defRPr kumimoji="1" sz="3600" kern="1200">
        <a:solidFill>
          <a:schemeClr val="tx1"/>
        </a:solidFill>
        <a:latin typeface="+mn-lt"/>
        <a:ea typeface="+mn-ea"/>
        <a:cs typeface="+mn-cs"/>
      </a:defRPr>
    </a:lvl6pPr>
    <a:lvl7pPr marL="7853422" algn="l" defTabSz="2617805" rtl="0" eaLnBrk="1" latinLnBrk="0" hangingPunct="1">
      <a:defRPr kumimoji="1" sz="3600" kern="1200">
        <a:solidFill>
          <a:schemeClr val="tx1"/>
        </a:solidFill>
        <a:latin typeface="+mn-lt"/>
        <a:ea typeface="+mn-ea"/>
        <a:cs typeface="+mn-cs"/>
      </a:defRPr>
    </a:lvl7pPr>
    <a:lvl8pPr marL="9162326" algn="l" defTabSz="2617805" rtl="0" eaLnBrk="1" latinLnBrk="0" hangingPunct="1">
      <a:defRPr kumimoji="1" sz="3600" kern="1200">
        <a:solidFill>
          <a:schemeClr val="tx1"/>
        </a:solidFill>
        <a:latin typeface="+mn-lt"/>
        <a:ea typeface="+mn-ea"/>
        <a:cs typeface="+mn-cs"/>
      </a:defRPr>
    </a:lvl8pPr>
    <a:lvl9pPr marL="10471231" algn="l" defTabSz="2617805" rtl="0" eaLnBrk="1" latinLnBrk="0" hangingPunct="1">
      <a:defRPr kumimoji="1" sz="3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20200" y="3160713"/>
            <a:ext cx="11172825" cy="15795625"/>
          </a:xfrm>
          <a:ln/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3970150"/>
            <a:fld id="{5A6C4CE0-14C3-4513-B1E3-C40CBA969C1D}" type="slidenum">
              <a:rPr lang="en-US" altLang="ja-JP" smtClean="0"/>
              <a:pPr defTabSz="3970150"/>
              <a:t>1</a:t>
            </a:fld>
            <a:endParaRPr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1960681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69734" y="13297987"/>
            <a:ext cx="25740508" cy="9176151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4076" y="24258022"/>
            <a:ext cx="21191835" cy="10942006"/>
          </a:xfrm>
        </p:spPr>
        <p:txBody>
          <a:bodyPr/>
          <a:lstStyle>
            <a:lvl1pPr marL="0" indent="0" algn="ctr">
              <a:buNone/>
              <a:defRPr/>
            </a:lvl1pPr>
            <a:lvl2pPr marL="1308904" indent="0" algn="ctr">
              <a:buNone/>
              <a:defRPr/>
            </a:lvl2pPr>
            <a:lvl3pPr marL="2617805" indent="0" algn="ctr">
              <a:buNone/>
              <a:defRPr/>
            </a:lvl3pPr>
            <a:lvl4pPr marL="3926709" indent="0" algn="ctr">
              <a:buNone/>
              <a:defRPr/>
            </a:lvl4pPr>
            <a:lvl5pPr marL="5235617" indent="0" algn="ctr">
              <a:buNone/>
              <a:defRPr/>
            </a:lvl5pPr>
            <a:lvl6pPr marL="6544521" indent="0" algn="ctr">
              <a:buNone/>
              <a:defRPr/>
            </a:lvl6pPr>
            <a:lvl7pPr marL="7853422" indent="0" algn="ctr">
              <a:buNone/>
              <a:defRPr/>
            </a:lvl7pPr>
            <a:lvl8pPr marL="9162326" indent="0" algn="ctr">
              <a:buNone/>
              <a:defRPr/>
            </a:lvl8pPr>
            <a:lvl9pPr marL="10471231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5F45D-A1BE-4723-9906-C8C9E2DE79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41352-1046-4D45-B68E-D11A440730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1573970" y="3806511"/>
            <a:ext cx="6431675" cy="34245018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274335" y="3806511"/>
            <a:ext cx="18857651" cy="34245018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D7EC2-AF4A-4185-B732-147B7EA5A1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881A0-8491-4AB8-889C-6E016369959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4044" y="27510441"/>
            <a:ext cx="25735907" cy="8500440"/>
          </a:xfrm>
        </p:spPr>
        <p:txBody>
          <a:bodyPr anchor="t"/>
          <a:lstStyle>
            <a:lvl1pPr algn="l">
              <a:defRPr sz="114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394044" y="18145090"/>
            <a:ext cx="25735907" cy="9365351"/>
          </a:xfrm>
        </p:spPr>
        <p:txBody>
          <a:bodyPr anchor="b"/>
          <a:lstStyle>
            <a:lvl1pPr marL="0" indent="0">
              <a:buNone/>
              <a:defRPr sz="5900"/>
            </a:lvl1pPr>
            <a:lvl2pPr marL="1308904" indent="0">
              <a:buNone/>
              <a:defRPr sz="5200"/>
            </a:lvl2pPr>
            <a:lvl3pPr marL="2617805" indent="0">
              <a:buNone/>
              <a:defRPr sz="4600"/>
            </a:lvl3pPr>
            <a:lvl4pPr marL="3926709" indent="0">
              <a:buNone/>
              <a:defRPr sz="3900"/>
            </a:lvl4pPr>
            <a:lvl5pPr marL="5235617" indent="0">
              <a:buNone/>
              <a:defRPr sz="3900"/>
            </a:lvl5pPr>
            <a:lvl6pPr marL="6544521" indent="0">
              <a:buNone/>
              <a:defRPr sz="3900"/>
            </a:lvl6pPr>
            <a:lvl7pPr marL="7853422" indent="0">
              <a:buNone/>
              <a:defRPr sz="3900"/>
            </a:lvl7pPr>
            <a:lvl8pPr marL="9162326" indent="0">
              <a:buNone/>
              <a:defRPr sz="3900"/>
            </a:lvl8pPr>
            <a:lvl9pPr marL="10471231" indent="0">
              <a:buNone/>
              <a:defRPr sz="3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B3B91-87CA-4FDA-857D-D1342DE213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274338" y="12365514"/>
            <a:ext cx="12642359" cy="25686015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59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5358678" y="12365514"/>
            <a:ext cx="12646967" cy="25686015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59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60F09-4EDC-447A-AAE4-783F1BD306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4697" y="1716312"/>
            <a:ext cx="27250593" cy="7130999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14697" y="9581582"/>
            <a:ext cx="13378989" cy="3995700"/>
          </a:xfrm>
        </p:spPr>
        <p:txBody>
          <a:bodyPr anchor="b"/>
          <a:lstStyle>
            <a:lvl1pPr marL="0" indent="0">
              <a:buNone/>
              <a:defRPr sz="6900" b="1"/>
            </a:lvl1pPr>
            <a:lvl2pPr marL="1308904" indent="0">
              <a:buNone/>
              <a:defRPr sz="5900" b="1"/>
            </a:lvl2pPr>
            <a:lvl3pPr marL="2617805" indent="0">
              <a:buNone/>
              <a:defRPr sz="5200" b="1"/>
            </a:lvl3pPr>
            <a:lvl4pPr marL="3926709" indent="0">
              <a:buNone/>
              <a:defRPr sz="4600" b="1"/>
            </a:lvl4pPr>
            <a:lvl5pPr marL="5235617" indent="0">
              <a:buNone/>
              <a:defRPr sz="4600" b="1"/>
            </a:lvl5pPr>
            <a:lvl6pPr marL="6544521" indent="0">
              <a:buNone/>
              <a:defRPr sz="4600" b="1"/>
            </a:lvl6pPr>
            <a:lvl7pPr marL="7853422" indent="0">
              <a:buNone/>
              <a:defRPr sz="4600" b="1"/>
            </a:lvl7pPr>
            <a:lvl8pPr marL="9162326" indent="0">
              <a:buNone/>
              <a:defRPr sz="4600" b="1"/>
            </a:lvl8pPr>
            <a:lvl9pPr marL="10471231" indent="0">
              <a:buNone/>
              <a:defRPr sz="4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514697" y="13577282"/>
            <a:ext cx="13378989" cy="24663440"/>
          </a:xfrm>
        </p:spPr>
        <p:txBody>
          <a:bodyPr/>
          <a:lstStyle>
            <a:lvl1pPr>
              <a:defRPr sz="6900"/>
            </a:lvl1pPr>
            <a:lvl2pPr>
              <a:defRPr sz="5900"/>
            </a:lvl2pPr>
            <a:lvl3pPr>
              <a:defRPr sz="52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5381696" y="9581582"/>
            <a:ext cx="13383590" cy="3995700"/>
          </a:xfrm>
        </p:spPr>
        <p:txBody>
          <a:bodyPr anchor="b"/>
          <a:lstStyle>
            <a:lvl1pPr marL="0" indent="0">
              <a:buNone/>
              <a:defRPr sz="6900" b="1"/>
            </a:lvl1pPr>
            <a:lvl2pPr marL="1308904" indent="0">
              <a:buNone/>
              <a:defRPr sz="5900" b="1"/>
            </a:lvl2pPr>
            <a:lvl3pPr marL="2617805" indent="0">
              <a:buNone/>
              <a:defRPr sz="5200" b="1"/>
            </a:lvl3pPr>
            <a:lvl4pPr marL="3926709" indent="0">
              <a:buNone/>
              <a:defRPr sz="4600" b="1"/>
            </a:lvl4pPr>
            <a:lvl5pPr marL="5235617" indent="0">
              <a:buNone/>
              <a:defRPr sz="4600" b="1"/>
            </a:lvl5pPr>
            <a:lvl6pPr marL="6544521" indent="0">
              <a:buNone/>
              <a:defRPr sz="4600" b="1"/>
            </a:lvl6pPr>
            <a:lvl7pPr marL="7853422" indent="0">
              <a:buNone/>
              <a:defRPr sz="4600" b="1"/>
            </a:lvl7pPr>
            <a:lvl8pPr marL="9162326" indent="0">
              <a:buNone/>
              <a:defRPr sz="4600" b="1"/>
            </a:lvl8pPr>
            <a:lvl9pPr marL="10471231" indent="0">
              <a:buNone/>
              <a:defRPr sz="4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5381696" y="13577282"/>
            <a:ext cx="13383590" cy="24663440"/>
          </a:xfrm>
        </p:spPr>
        <p:txBody>
          <a:bodyPr/>
          <a:lstStyle>
            <a:lvl1pPr>
              <a:defRPr sz="6900"/>
            </a:lvl1pPr>
            <a:lvl2pPr>
              <a:defRPr sz="5900"/>
            </a:lvl2pPr>
            <a:lvl3pPr>
              <a:defRPr sz="52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0C714-E38B-4868-8A06-7E5774B003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634AF-69E6-4A80-BEBC-BE1117317E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D5F30-BB42-4856-9D45-7989A776F1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4692" y="1702792"/>
            <a:ext cx="9962879" cy="7257134"/>
          </a:xfrm>
        </p:spPr>
        <p:txBody>
          <a:bodyPr anchor="b"/>
          <a:lstStyle>
            <a:lvl1pPr algn="l">
              <a:defRPr sz="59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1836683" y="1702799"/>
            <a:ext cx="16928607" cy="36537930"/>
          </a:xfrm>
        </p:spPr>
        <p:txBody>
          <a:bodyPr/>
          <a:lstStyle>
            <a:lvl1pPr>
              <a:defRPr sz="9100"/>
            </a:lvl1pPr>
            <a:lvl2pPr>
              <a:defRPr sz="8200"/>
            </a:lvl2pPr>
            <a:lvl3pPr>
              <a:defRPr sz="69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514692" y="8959925"/>
            <a:ext cx="9962879" cy="29280796"/>
          </a:xfrm>
        </p:spPr>
        <p:txBody>
          <a:bodyPr/>
          <a:lstStyle>
            <a:lvl1pPr marL="0" indent="0">
              <a:buNone/>
              <a:defRPr sz="3900"/>
            </a:lvl1pPr>
            <a:lvl2pPr marL="1308904" indent="0">
              <a:buNone/>
              <a:defRPr sz="3600"/>
            </a:lvl2pPr>
            <a:lvl3pPr marL="2617805" indent="0">
              <a:buNone/>
              <a:defRPr sz="2900"/>
            </a:lvl3pPr>
            <a:lvl4pPr marL="3926709" indent="0">
              <a:buNone/>
              <a:defRPr sz="2600"/>
            </a:lvl4pPr>
            <a:lvl5pPr marL="5235617" indent="0">
              <a:buNone/>
              <a:defRPr sz="2600"/>
            </a:lvl5pPr>
            <a:lvl6pPr marL="6544521" indent="0">
              <a:buNone/>
              <a:defRPr sz="2600"/>
            </a:lvl6pPr>
            <a:lvl7pPr marL="7853422" indent="0">
              <a:buNone/>
              <a:defRPr sz="2600"/>
            </a:lvl7pPr>
            <a:lvl8pPr marL="9162326" indent="0">
              <a:buNone/>
              <a:defRPr sz="2600"/>
            </a:lvl8pPr>
            <a:lvl9pPr marL="10471231" indent="0">
              <a:buNone/>
              <a:defRPr sz="2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095C6-C6AB-4790-AFD1-530AB41601B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4455" y="29965521"/>
            <a:ext cx="18167064" cy="3536221"/>
          </a:xfrm>
        </p:spPr>
        <p:txBody>
          <a:bodyPr anchor="b"/>
          <a:lstStyle>
            <a:lvl1pPr algn="l">
              <a:defRPr sz="59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5934455" y="3824532"/>
            <a:ext cx="18167064" cy="25686015"/>
          </a:xfrm>
        </p:spPr>
        <p:txBody>
          <a:bodyPr/>
          <a:lstStyle>
            <a:lvl1pPr marL="0" indent="0">
              <a:buNone/>
              <a:defRPr sz="9100"/>
            </a:lvl1pPr>
            <a:lvl2pPr marL="1308904" indent="0">
              <a:buNone/>
              <a:defRPr sz="8200"/>
            </a:lvl2pPr>
            <a:lvl3pPr marL="2617805" indent="0">
              <a:buNone/>
              <a:defRPr sz="6900"/>
            </a:lvl3pPr>
            <a:lvl4pPr marL="3926709" indent="0">
              <a:buNone/>
              <a:defRPr sz="5900"/>
            </a:lvl4pPr>
            <a:lvl5pPr marL="5235617" indent="0">
              <a:buNone/>
              <a:defRPr sz="5900"/>
            </a:lvl5pPr>
            <a:lvl6pPr marL="6544521" indent="0">
              <a:buNone/>
              <a:defRPr sz="5900"/>
            </a:lvl6pPr>
            <a:lvl7pPr marL="7853422" indent="0">
              <a:buNone/>
              <a:defRPr sz="5900"/>
            </a:lvl7pPr>
            <a:lvl8pPr marL="9162326" indent="0">
              <a:buNone/>
              <a:defRPr sz="5900"/>
            </a:lvl8pPr>
            <a:lvl9pPr marL="10471231" indent="0">
              <a:buNone/>
              <a:defRPr sz="59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934455" y="33501737"/>
            <a:ext cx="18167064" cy="5027286"/>
          </a:xfrm>
        </p:spPr>
        <p:txBody>
          <a:bodyPr/>
          <a:lstStyle>
            <a:lvl1pPr marL="0" indent="0">
              <a:buNone/>
              <a:defRPr sz="3900"/>
            </a:lvl1pPr>
            <a:lvl2pPr marL="1308904" indent="0">
              <a:buNone/>
              <a:defRPr sz="3600"/>
            </a:lvl2pPr>
            <a:lvl3pPr marL="2617805" indent="0">
              <a:buNone/>
              <a:defRPr sz="2900"/>
            </a:lvl3pPr>
            <a:lvl4pPr marL="3926709" indent="0">
              <a:buNone/>
              <a:defRPr sz="2600"/>
            </a:lvl4pPr>
            <a:lvl5pPr marL="5235617" indent="0">
              <a:buNone/>
              <a:defRPr sz="2600"/>
            </a:lvl5pPr>
            <a:lvl6pPr marL="6544521" indent="0">
              <a:buNone/>
              <a:defRPr sz="2600"/>
            </a:lvl6pPr>
            <a:lvl7pPr marL="7853422" indent="0">
              <a:buNone/>
              <a:defRPr sz="2600"/>
            </a:lvl7pPr>
            <a:lvl8pPr marL="9162326" indent="0">
              <a:buNone/>
              <a:defRPr sz="2600"/>
            </a:lvl8pPr>
            <a:lvl9pPr marL="10471231" indent="0">
              <a:buNone/>
              <a:defRPr sz="2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82DBC-AC96-4CD8-BECD-CE211BD784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74343" y="3806506"/>
            <a:ext cx="25731302" cy="7135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581" tIns="208790" rIns="417581" bIns="2087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74343" y="12365514"/>
            <a:ext cx="25731302" cy="2568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581" tIns="208790" rIns="417581" bIns="2087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74338" y="39002027"/>
            <a:ext cx="6307369" cy="285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7581" tIns="208790" rIns="417581" bIns="208790" numCol="1" anchor="t" anchorCtr="0" compatLnSpc="1">
            <a:prstTxWarp prst="textNoShape">
              <a:avLst/>
            </a:prstTxWarp>
          </a:bodyPr>
          <a:lstStyle>
            <a:lvl1pPr>
              <a:defRPr sz="65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5013" y="39002027"/>
            <a:ext cx="9589961" cy="285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7581" tIns="208790" rIns="417581" bIns="208790" numCol="1" anchor="t" anchorCtr="0" compatLnSpc="1">
            <a:prstTxWarp prst="textNoShape">
              <a:avLst/>
            </a:prstTxWarp>
          </a:bodyPr>
          <a:lstStyle>
            <a:lvl1pPr algn="ctr">
              <a:defRPr sz="65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698271" y="39002027"/>
            <a:ext cx="6307369" cy="285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7581" tIns="208790" rIns="417581" bIns="208790" numCol="1" anchor="t" anchorCtr="0" compatLnSpc="1">
            <a:prstTxWarp prst="textNoShape">
              <a:avLst/>
            </a:prstTxWarp>
          </a:bodyPr>
          <a:lstStyle>
            <a:lvl1pPr algn="r">
              <a:defRPr sz="6500"/>
            </a:lvl1pPr>
          </a:lstStyle>
          <a:p>
            <a:pPr>
              <a:defRPr/>
            </a:pPr>
            <a:fld id="{DBE0F9B3-014C-4B24-ABFF-369D0EA0A09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2130" rtl="0" eaLnBrk="0" fontAlgn="base" hangingPunct="0">
        <a:spcBef>
          <a:spcPct val="0"/>
        </a:spcBef>
        <a:spcAft>
          <a:spcPct val="0"/>
        </a:spcAft>
        <a:defRPr kumimoji="1" sz="20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72130" rtl="0" eaLnBrk="0" fontAlgn="base" hangingPunct="0">
        <a:spcBef>
          <a:spcPct val="0"/>
        </a:spcBef>
        <a:spcAft>
          <a:spcPct val="0"/>
        </a:spcAft>
        <a:defRPr kumimoji="1" sz="20200">
          <a:solidFill>
            <a:schemeClr val="tx2"/>
          </a:solidFill>
          <a:latin typeface="Times" pitchFamily="18" charset="0"/>
          <a:ea typeface="Osaka" pitchFamily="1" charset="-128"/>
        </a:defRPr>
      </a:lvl2pPr>
      <a:lvl3pPr algn="ctr" defTabSz="4172130" rtl="0" eaLnBrk="0" fontAlgn="base" hangingPunct="0">
        <a:spcBef>
          <a:spcPct val="0"/>
        </a:spcBef>
        <a:spcAft>
          <a:spcPct val="0"/>
        </a:spcAft>
        <a:defRPr kumimoji="1" sz="20200">
          <a:solidFill>
            <a:schemeClr val="tx2"/>
          </a:solidFill>
          <a:latin typeface="Times" pitchFamily="18" charset="0"/>
          <a:ea typeface="Osaka" pitchFamily="1" charset="-128"/>
        </a:defRPr>
      </a:lvl3pPr>
      <a:lvl4pPr algn="ctr" defTabSz="4172130" rtl="0" eaLnBrk="0" fontAlgn="base" hangingPunct="0">
        <a:spcBef>
          <a:spcPct val="0"/>
        </a:spcBef>
        <a:spcAft>
          <a:spcPct val="0"/>
        </a:spcAft>
        <a:defRPr kumimoji="1" sz="20200">
          <a:solidFill>
            <a:schemeClr val="tx2"/>
          </a:solidFill>
          <a:latin typeface="Times" pitchFamily="18" charset="0"/>
          <a:ea typeface="Osaka" pitchFamily="1" charset="-128"/>
        </a:defRPr>
      </a:lvl4pPr>
      <a:lvl5pPr algn="ctr" defTabSz="4172130" rtl="0" eaLnBrk="0" fontAlgn="base" hangingPunct="0">
        <a:spcBef>
          <a:spcPct val="0"/>
        </a:spcBef>
        <a:spcAft>
          <a:spcPct val="0"/>
        </a:spcAft>
        <a:defRPr kumimoji="1" sz="20200">
          <a:solidFill>
            <a:schemeClr val="tx2"/>
          </a:solidFill>
          <a:latin typeface="Times" pitchFamily="18" charset="0"/>
          <a:ea typeface="Osaka" pitchFamily="1" charset="-128"/>
        </a:defRPr>
      </a:lvl5pPr>
      <a:lvl6pPr marL="1308904" algn="ctr" defTabSz="4172130" rtl="0" fontAlgn="base">
        <a:spcBef>
          <a:spcPct val="0"/>
        </a:spcBef>
        <a:spcAft>
          <a:spcPct val="0"/>
        </a:spcAft>
        <a:defRPr kumimoji="1" sz="20200">
          <a:solidFill>
            <a:schemeClr val="tx2"/>
          </a:solidFill>
          <a:latin typeface="Times" pitchFamily="18" charset="0"/>
          <a:ea typeface="Osaka" pitchFamily="1" charset="-128"/>
        </a:defRPr>
      </a:lvl6pPr>
      <a:lvl7pPr marL="2617805" algn="ctr" defTabSz="4172130" rtl="0" fontAlgn="base">
        <a:spcBef>
          <a:spcPct val="0"/>
        </a:spcBef>
        <a:spcAft>
          <a:spcPct val="0"/>
        </a:spcAft>
        <a:defRPr kumimoji="1" sz="20200">
          <a:solidFill>
            <a:schemeClr val="tx2"/>
          </a:solidFill>
          <a:latin typeface="Times" pitchFamily="18" charset="0"/>
          <a:ea typeface="Osaka" pitchFamily="1" charset="-128"/>
        </a:defRPr>
      </a:lvl7pPr>
      <a:lvl8pPr marL="3926709" algn="ctr" defTabSz="4172130" rtl="0" fontAlgn="base">
        <a:spcBef>
          <a:spcPct val="0"/>
        </a:spcBef>
        <a:spcAft>
          <a:spcPct val="0"/>
        </a:spcAft>
        <a:defRPr kumimoji="1" sz="20200">
          <a:solidFill>
            <a:schemeClr val="tx2"/>
          </a:solidFill>
          <a:latin typeface="Times" pitchFamily="18" charset="0"/>
          <a:ea typeface="Osaka" pitchFamily="1" charset="-128"/>
        </a:defRPr>
      </a:lvl8pPr>
      <a:lvl9pPr marL="5235617" algn="ctr" defTabSz="4172130" rtl="0" fontAlgn="base">
        <a:spcBef>
          <a:spcPct val="0"/>
        </a:spcBef>
        <a:spcAft>
          <a:spcPct val="0"/>
        </a:spcAft>
        <a:defRPr kumimoji="1" sz="20200">
          <a:solidFill>
            <a:schemeClr val="tx2"/>
          </a:solidFill>
          <a:latin typeface="Times" pitchFamily="18" charset="0"/>
          <a:ea typeface="Osaka" pitchFamily="1" charset="-128"/>
        </a:defRPr>
      </a:lvl9pPr>
    </p:titleStyle>
    <p:bodyStyle>
      <a:lvl1pPr marL="1563411" indent="-1563411" algn="l" defTabSz="4172130" rtl="0" eaLnBrk="0" fontAlgn="base" hangingPunct="0">
        <a:spcBef>
          <a:spcPct val="20000"/>
        </a:spcBef>
        <a:spcAft>
          <a:spcPct val="0"/>
        </a:spcAft>
        <a:buChar char="•"/>
        <a:defRPr kumimoji="1" sz="14700">
          <a:solidFill>
            <a:schemeClr val="tx1"/>
          </a:solidFill>
          <a:latin typeface="+mn-lt"/>
          <a:ea typeface="+mn-ea"/>
          <a:cs typeface="+mn-cs"/>
        </a:defRPr>
      </a:lvl1pPr>
      <a:lvl2pPr marL="3390426" indent="-1304360" algn="l" defTabSz="4172130" rtl="0" eaLnBrk="0" fontAlgn="base" hangingPunct="0">
        <a:spcBef>
          <a:spcPct val="20000"/>
        </a:spcBef>
        <a:spcAft>
          <a:spcPct val="0"/>
        </a:spcAft>
        <a:buChar char="–"/>
        <a:defRPr kumimoji="1" sz="12700">
          <a:solidFill>
            <a:schemeClr val="tx1"/>
          </a:solidFill>
          <a:latin typeface="+mn-lt"/>
          <a:ea typeface="+mn-ea"/>
        </a:defRPr>
      </a:lvl2pPr>
      <a:lvl3pPr marL="5221983" indent="-1049850" algn="l" defTabSz="4172130" rtl="0" eaLnBrk="0" fontAlgn="base" hangingPunct="0">
        <a:spcBef>
          <a:spcPct val="20000"/>
        </a:spcBef>
        <a:spcAft>
          <a:spcPct val="0"/>
        </a:spcAft>
        <a:buChar char="•"/>
        <a:defRPr kumimoji="1" sz="11100">
          <a:solidFill>
            <a:schemeClr val="tx1"/>
          </a:solidFill>
          <a:latin typeface="+mn-lt"/>
          <a:ea typeface="+mn-ea"/>
        </a:defRPr>
      </a:lvl3pPr>
      <a:lvl4pPr marL="7308047" indent="-1040761" algn="l" defTabSz="4172130" rtl="0" eaLnBrk="0" fontAlgn="base" hangingPunct="0">
        <a:spcBef>
          <a:spcPct val="20000"/>
        </a:spcBef>
        <a:spcAft>
          <a:spcPct val="0"/>
        </a:spcAft>
        <a:buChar char="–"/>
        <a:defRPr kumimoji="1" sz="9100">
          <a:solidFill>
            <a:schemeClr val="tx1"/>
          </a:solidFill>
          <a:latin typeface="+mn-lt"/>
          <a:ea typeface="+mn-ea"/>
        </a:defRPr>
      </a:lvl4pPr>
      <a:lvl5pPr marL="9394113" indent="-1040761" algn="l" defTabSz="4172130" rtl="0" eaLnBrk="0" fontAlgn="base" hangingPunct="0">
        <a:spcBef>
          <a:spcPct val="20000"/>
        </a:spcBef>
        <a:spcAft>
          <a:spcPct val="0"/>
        </a:spcAft>
        <a:buChar char="»"/>
        <a:defRPr kumimoji="1" sz="9100">
          <a:solidFill>
            <a:schemeClr val="tx1"/>
          </a:solidFill>
          <a:latin typeface="+mn-lt"/>
          <a:ea typeface="+mn-ea"/>
        </a:defRPr>
      </a:lvl5pPr>
      <a:lvl6pPr marL="10703018" indent="-1040761" algn="l" defTabSz="4172130" rtl="0" fontAlgn="base">
        <a:spcBef>
          <a:spcPct val="20000"/>
        </a:spcBef>
        <a:spcAft>
          <a:spcPct val="0"/>
        </a:spcAft>
        <a:buChar char="»"/>
        <a:defRPr kumimoji="1" sz="9100">
          <a:solidFill>
            <a:schemeClr val="tx1"/>
          </a:solidFill>
          <a:latin typeface="+mn-lt"/>
          <a:ea typeface="+mn-ea"/>
        </a:defRPr>
      </a:lvl6pPr>
      <a:lvl7pPr marL="12011922" indent="-1040761" algn="l" defTabSz="4172130" rtl="0" fontAlgn="base">
        <a:spcBef>
          <a:spcPct val="20000"/>
        </a:spcBef>
        <a:spcAft>
          <a:spcPct val="0"/>
        </a:spcAft>
        <a:buChar char="»"/>
        <a:defRPr kumimoji="1" sz="9100">
          <a:solidFill>
            <a:schemeClr val="tx1"/>
          </a:solidFill>
          <a:latin typeface="+mn-lt"/>
          <a:ea typeface="+mn-ea"/>
        </a:defRPr>
      </a:lvl7pPr>
      <a:lvl8pPr marL="13320823" indent="-1040761" algn="l" defTabSz="4172130" rtl="0" fontAlgn="base">
        <a:spcBef>
          <a:spcPct val="20000"/>
        </a:spcBef>
        <a:spcAft>
          <a:spcPct val="0"/>
        </a:spcAft>
        <a:buChar char="»"/>
        <a:defRPr kumimoji="1" sz="9100">
          <a:solidFill>
            <a:schemeClr val="tx1"/>
          </a:solidFill>
          <a:latin typeface="+mn-lt"/>
          <a:ea typeface="+mn-ea"/>
        </a:defRPr>
      </a:lvl8pPr>
      <a:lvl9pPr marL="14629727" indent="-1040761" algn="l" defTabSz="4172130" rtl="0" fontAlgn="base">
        <a:spcBef>
          <a:spcPct val="20000"/>
        </a:spcBef>
        <a:spcAft>
          <a:spcPct val="0"/>
        </a:spcAft>
        <a:buChar char="»"/>
        <a:defRPr kumimoji="1" sz="9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2617805" rtl="0" eaLnBrk="1" latinLnBrk="0" hangingPunct="1">
        <a:defRPr kumimoji="1"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308904" algn="l" defTabSz="2617805" rtl="0" eaLnBrk="1" latinLnBrk="0" hangingPunct="1">
        <a:defRPr kumimoji="1" sz="5200" kern="1200">
          <a:solidFill>
            <a:schemeClr val="tx1"/>
          </a:solidFill>
          <a:latin typeface="+mn-lt"/>
          <a:ea typeface="+mn-ea"/>
          <a:cs typeface="+mn-cs"/>
        </a:defRPr>
      </a:lvl2pPr>
      <a:lvl3pPr marL="2617805" algn="l" defTabSz="2617805" rtl="0" eaLnBrk="1" latinLnBrk="0" hangingPunct="1">
        <a:defRPr kumimoji="1" sz="5200" kern="1200">
          <a:solidFill>
            <a:schemeClr val="tx1"/>
          </a:solidFill>
          <a:latin typeface="+mn-lt"/>
          <a:ea typeface="+mn-ea"/>
          <a:cs typeface="+mn-cs"/>
        </a:defRPr>
      </a:lvl3pPr>
      <a:lvl4pPr marL="3926709" algn="l" defTabSz="2617805" rtl="0" eaLnBrk="1" latinLnBrk="0" hangingPunct="1">
        <a:defRPr kumimoji="1" sz="5200" kern="1200">
          <a:solidFill>
            <a:schemeClr val="tx1"/>
          </a:solidFill>
          <a:latin typeface="+mn-lt"/>
          <a:ea typeface="+mn-ea"/>
          <a:cs typeface="+mn-cs"/>
        </a:defRPr>
      </a:lvl4pPr>
      <a:lvl5pPr marL="5235617" algn="l" defTabSz="2617805" rtl="0" eaLnBrk="1" latinLnBrk="0" hangingPunct="1">
        <a:defRPr kumimoji="1" sz="5200" kern="1200">
          <a:solidFill>
            <a:schemeClr val="tx1"/>
          </a:solidFill>
          <a:latin typeface="+mn-lt"/>
          <a:ea typeface="+mn-ea"/>
          <a:cs typeface="+mn-cs"/>
        </a:defRPr>
      </a:lvl5pPr>
      <a:lvl6pPr marL="6544521" algn="l" defTabSz="2617805" rtl="0" eaLnBrk="1" latinLnBrk="0" hangingPunct="1">
        <a:defRPr kumimoji="1" sz="5200" kern="1200">
          <a:solidFill>
            <a:schemeClr val="tx1"/>
          </a:solidFill>
          <a:latin typeface="+mn-lt"/>
          <a:ea typeface="+mn-ea"/>
          <a:cs typeface="+mn-cs"/>
        </a:defRPr>
      </a:lvl6pPr>
      <a:lvl7pPr marL="7853422" algn="l" defTabSz="2617805" rtl="0" eaLnBrk="1" latinLnBrk="0" hangingPunct="1">
        <a:defRPr kumimoji="1" sz="5200" kern="1200">
          <a:solidFill>
            <a:schemeClr val="tx1"/>
          </a:solidFill>
          <a:latin typeface="+mn-lt"/>
          <a:ea typeface="+mn-ea"/>
          <a:cs typeface="+mn-cs"/>
        </a:defRPr>
      </a:lvl7pPr>
      <a:lvl8pPr marL="9162326" algn="l" defTabSz="2617805" rtl="0" eaLnBrk="1" latinLnBrk="0" hangingPunct="1">
        <a:defRPr kumimoji="1" sz="5200" kern="1200">
          <a:solidFill>
            <a:schemeClr val="tx1"/>
          </a:solidFill>
          <a:latin typeface="+mn-lt"/>
          <a:ea typeface="+mn-ea"/>
          <a:cs typeface="+mn-cs"/>
        </a:defRPr>
      </a:lvl8pPr>
      <a:lvl9pPr marL="10471231" algn="l" defTabSz="2617805" rtl="0" eaLnBrk="1" latinLnBrk="0" hangingPunct="1">
        <a:defRPr kumimoji="1" sz="5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正方形/長方形 119"/>
          <p:cNvSpPr/>
          <p:nvPr/>
        </p:nvSpPr>
        <p:spPr bwMode="auto">
          <a:xfrm>
            <a:off x="-4880" y="18235684"/>
            <a:ext cx="30279970" cy="24572615"/>
          </a:xfrm>
          <a:prstGeom prst="rect">
            <a:avLst/>
          </a:prstGeom>
          <a:solidFill>
            <a:srgbClr val="CC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61782" tIns="130891" rIns="261782" bIns="130891" numCol="1" rtlCol="0" anchor="t" anchorCtr="0" compatLnSpc="1">
            <a:prstTxWarp prst="textNoShape">
              <a:avLst/>
            </a:prstTxWarp>
          </a:bodyPr>
          <a:lstStyle/>
          <a:p>
            <a:pPr defTabSz="4172130"/>
            <a:endParaRPr lang="ja-JP" altLang="en-US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50" name="正方形/長方形 98"/>
          <p:cNvSpPr>
            <a:spLocks noChangeArrowheads="1"/>
          </p:cNvSpPr>
          <p:nvPr/>
        </p:nvSpPr>
        <p:spPr bwMode="auto">
          <a:xfrm>
            <a:off x="1" y="0"/>
            <a:ext cx="30279974" cy="18227872"/>
          </a:xfrm>
          <a:prstGeom prst="rect">
            <a:avLst/>
          </a:prstGeom>
          <a:solidFill>
            <a:srgbClr val="CCECFF"/>
          </a:solidFill>
          <a:ln w="9525" algn="ctr">
            <a:noFill/>
            <a:round/>
            <a:headEnd/>
            <a:tailEnd/>
          </a:ln>
        </p:spPr>
        <p:txBody>
          <a:bodyPr lIns="261782" tIns="130891" rIns="261782" bIns="130891"/>
          <a:lstStyle/>
          <a:p>
            <a:pPr defTabSz="4172130"/>
            <a:endParaRPr lang="ja-JP" altLang="en-US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26719" y="953990"/>
            <a:ext cx="22826536" cy="2448272"/>
          </a:xfrm>
          <a:solidFill>
            <a:srgbClr val="3366FF"/>
          </a:solidFill>
        </p:spPr>
        <p:txBody>
          <a:bodyPr/>
          <a:lstStyle/>
          <a:p>
            <a:pPr eaLnBrk="1" fontAlgn="ctr" hangingPunct="1"/>
            <a:r>
              <a:rPr lang="ja-JP" altLang="en-US" sz="8000" b="1" dirty="0" smtClean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標準理論</a:t>
            </a:r>
            <a:r>
              <a:rPr lang="en-US" altLang="en-US" sz="8000" b="1" dirty="0" smtClean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とトップクォーク</a:t>
            </a:r>
            <a:r>
              <a:rPr lang="ja-JP" altLang="en-US" sz="8000" b="1" dirty="0" smtClean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の測定</a:t>
            </a:r>
            <a:r>
              <a:rPr lang="en-US" altLang="ja-JP" sz="8000" b="1" dirty="0" smtClean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8000" b="1" dirty="0" smtClean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8000" b="1" dirty="0" smtClean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Run1 (7-8TeV)</a:t>
            </a:r>
            <a:r>
              <a:rPr lang="ja-JP" altLang="en-US" sz="8000" b="1" dirty="0" smtClean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</a:t>
            </a:r>
            <a:r>
              <a:rPr lang="en-US" altLang="ja-JP" sz="8000" b="1" dirty="0" smtClean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Run2</a:t>
            </a:r>
            <a:r>
              <a:rPr lang="ja-JP" altLang="en-US" sz="8000" b="1" dirty="0" smtClean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en-US" altLang="ja-JP" sz="8000" b="1" dirty="0" smtClean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13TeV)</a:t>
            </a:r>
            <a:r>
              <a:rPr lang="ja-JP" altLang="en-US" sz="8000" b="1" dirty="0" smtClean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の成果</a:t>
            </a:r>
          </a:p>
        </p:txBody>
      </p:sp>
      <p:sp>
        <p:nvSpPr>
          <p:cNvPr id="2052" name="Text Box 332"/>
          <p:cNvSpPr txBox="1">
            <a:spLocks noChangeArrowheads="1"/>
          </p:cNvSpPr>
          <p:nvPr/>
        </p:nvSpPr>
        <p:spPr bwMode="auto">
          <a:xfrm>
            <a:off x="14919078" y="161902"/>
            <a:ext cx="15139993" cy="80944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298692" tIns="149349" rIns="298692" bIns="149349">
            <a:spAutoFit/>
          </a:bodyPr>
          <a:lstStyle/>
          <a:p>
            <a:pPr defTabSz="4181222"/>
            <a:r>
              <a:rPr lang="en-US" altLang="ja-JP" sz="3300" b="1" dirty="0" smtClean="0">
                <a:solidFill>
                  <a:schemeClr val="accent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LHC2016-smtopV1JA0,  </a:t>
            </a:r>
            <a:r>
              <a:rPr lang="en-US" altLang="ja-JP" sz="3300" b="1" dirty="0">
                <a:solidFill>
                  <a:schemeClr val="accent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http://atlas.kek.jp/sub/poster/index.html</a:t>
            </a:r>
          </a:p>
        </p:txBody>
      </p:sp>
      <p:sp>
        <p:nvSpPr>
          <p:cNvPr id="88" name="Rectangle 2"/>
          <p:cNvSpPr txBox="1">
            <a:spLocks noChangeArrowheads="1"/>
          </p:cNvSpPr>
          <p:nvPr/>
        </p:nvSpPr>
        <p:spPr bwMode="auto">
          <a:xfrm>
            <a:off x="162324" y="3711599"/>
            <a:ext cx="8280919" cy="127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17581" tIns="208790" rIns="417581" bIns="208790" anchor="ctr"/>
          <a:lstStyle/>
          <a:p>
            <a:pPr defTabSz="4172130">
              <a:defRPr/>
            </a:pPr>
            <a:r>
              <a:rPr lang="en-US" altLang="ja-JP" sz="5900" b="1" kern="0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  <a:cs typeface="Arial Unicode MS" pitchFamily="50" charset="-128"/>
              </a:rPr>
              <a:t> </a:t>
            </a:r>
            <a:r>
              <a:rPr lang="ja-JP" altLang="en-US" sz="5900" b="1" kern="0" dirty="0" smtClean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  <a:cs typeface="Arial Unicode MS" pitchFamily="50" charset="-128"/>
              </a:rPr>
              <a:t>標準理論粒子の測定</a:t>
            </a:r>
            <a:endParaRPr lang="ja-JP" altLang="en-US" sz="5900" b="1" kern="0" dirty="0">
              <a:solidFill>
                <a:srgbClr val="FF0000"/>
              </a:solidFill>
              <a:latin typeface="ＭＳ Ｐゴシック" pitchFamily="50" charset="-128"/>
              <a:ea typeface="ＭＳ Ｐゴシック" pitchFamily="50" charset="-128"/>
              <a:cs typeface="Arial Unicode MS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61494" y="5202462"/>
            <a:ext cx="13897544" cy="14401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4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ベクターボゾン</a:t>
            </a:r>
            <a:r>
              <a:rPr lang="en-US" altLang="ja-JP" sz="4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(W/Z)</a:t>
            </a:r>
            <a:r>
              <a:rPr lang="ja-JP" altLang="en-US" sz="4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、光子、ジェット（クォーク）等の</a:t>
            </a:r>
            <a:endParaRPr lang="en-US" altLang="ja-JP" sz="44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4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生成断面積の精密測定</a:t>
            </a:r>
            <a:endParaRPr lang="en-US" altLang="ja-JP" sz="4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10" name="図形グループ 9"/>
          <p:cNvGrpSpPr/>
          <p:nvPr/>
        </p:nvGrpSpPr>
        <p:grpSpPr>
          <a:xfrm>
            <a:off x="1602274" y="7173470"/>
            <a:ext cx="12317675" cy="9692547"/>
            <a:chOff x="1602274" y="7173470"/>
            <a:chExt cx="12317675" cy="9692547"/>
          </a:xfrm>
        </p:grpSpPr>
        <p:pic>
          <p:nvPicPr>
            <p:cNvPr id="2048" name="Picture 204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2274" y="7173470"/>
              <a:ext cx="12317675" cy="8687917"/>
            </a:xfrm>
            <a:prstGeom prst="rect">
              <a:avLst/>
            </a:prstGeom>
          </p:spPr>
        </p:pic>
        <p:sp>
          <p:nvSpPr>
            <p:cNvPr id="2054" name="TextBox 2053"/>
            <p:cNvSpPr txBox="1"/>
            <p:nvPr/>
          </p:nvSpPr>
          <p:spPr>
            <a:xfrm>
              <a:off x="2032320" y="16219686"/>
              <a:ext cx="1145758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b="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標準理論粒子の生成断面積の衝突エネルギーによる変化</a:t>
              </a:r>
              <a:endParaRPr 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6" name="図形グループ 5"/>
          <p:cNvGrpSpPr/>
          <p:nvPr/>
        </p:nvGrpSpPr>
        <p:grpSpPr>
          <a:xfrm>
            <a:off x="14471890" y="4465421"/>
            <a:ext cx="15233738" cy="12978401"/>
            <a:chOff x="14347899" y="4465421"/>
            <a:chExt cx="15233738" cy="12978401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47899" y="4465421"/>
              <a:ext cx="15233738" cy="11178201"/>
            </a:xfrm>
            <a:prstGeom prst="rect">
              <a:avLst/>
            </a:prstGeom>
          </p:spPr>
        </p:pic>
        <p:sp>
          <p:nvSpPr>
            <p:cNvPr id="2055" name="TextBox 2054"/>
            <p:cNvSpPr txBox="1"/>
            <p:nvPr/>
          </p:nvSpPr>
          <p:spPr>
            <a:xfrm>
              <a:off x="16977666" y="16021894"/>
              <a:ext cx="9974205" cy="14219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ja-JP" altLang="en-US" b="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様々な標準理論粒子の生成断面積測定のまとめ。</a:t>
              </a:r>
              <a:endParaRPr lang="en-US" altLang="ja-JP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ct val="120000"/>
                </a:lnSpc>
              </a:pPr>
              <a:r>
                <a:rPr lang="ja-JP" altLang="en-US" b="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標準理論から予想される理論値と比較している。</a:t>
              </a:r>
              <a:endParaRPr 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pic>
        <p:nvPicPr>
          <p:cNvPr id="2058" name="Picture 205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0603" y="19892094"/>
            <a:ext cx="10736313" cy="10448782"/>
          </a:xfrm>
          <a:prstGeom prst="rect">
            <a:avLst/>
          </a:prstGeom>
        </p:spPr>
      </p:pic>
      <p:sp>
        <p:nvSpPr>
          <p:cNvPr id="2063" name="TextBox 2062"/>
          <p:cNvSpPr txBox="1"/>
          <p:nvPr/>
        </p:nvSpPr>
        <p:spPr>
          <a:xfrm>
            <a:off x="16090254" y="30695035"/>
            <a:ext cx="140273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トップクォークの質量測定。様々な解析手法で測定結果を検証している。</a:t>
            </a:r>
            <a:endParaRPr lang="en-US" altLang="ja-JP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9" name="図形グループ 8"/>
          <p:cNvGrpSpPr/>
          <p:nvPr/>
        </p:nvGrpSpPr>
        <p:grpSpPr>
          <a:xfrm>
            <a:off x="1277949" y="29925013"/>
            <a:ext cx="12966325" cy="12793617"/>
            <a:chOff x="1602483" y="29757190"/>
            <a:chExt cx="12966325" cy="12793617"/>
          </a:xfrm>
        </p:grpSpPr>
        <p:pic>
          <p:nvPicPr>
            <p:cNvPr id="2056" name="Picture 205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33117" y="29757190"/>
              <a:ext cx="9505056" cy="11685600"/>
            </a:xfrm>
            <a:prstGeom prst="rect">
              <a:avLst/>
            </a:prstGeom>
          </p:spPr>
        </p:pic>
        <p:sp>
          <p:nvSpPr>
            <p:cNvPr id="2067" name="TextBox 2066"/>
            <p:cNvSpPr txBox="1"/>
            <p:nvPr/>
          </p:nvSpPr>
          <p:spPr>
            <a:xfrm>
              <a:off x="1602483" y="41350478"/>
              <a:ext cx="1296632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b="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トップクォーク対生成の</a:t>
              </a:r>
              <a:r>
                <a:rPr lang="en-US" altLang="ja-JP" b="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13TeV</a:t>
              </a:r>
              <a:r>
                <a:rPr lang="ja-JP" altLang="en-US" b="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での生成断面積の</a:t>
              </a:r>
              <a:endParaRPr lang="en-US" altLang="ja-JP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/>
              <a:r>
                <a:rPr lang="ja-JP" altLang="en-US" b="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様々な解析方法での測定</a:t>
              </a:r>
              <a:endParaRPr 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25" name="正方形/長方形 98"/>
          <p:cNvSpPr>
            <a:spLocks noChangeArrowheads="1"/>
          </p:cNvSpPr>
          <p:nvPr/>
        </p:nvSpPr>
        <p:spPr bwMode="auto">
          <a:xfrm>
            <a:off x="17911" y="18091668"/>
            <a:ext cx="14829159" cy="11737304"/>
          </a:xfrm>
          <a:prstGeom prst="rect">
            <a:avLst/>
          </a:prstGeom>
          <a:solidFill>
            <a:srgbClr val="CCECFF"/>
          </a:solidFill>
          <a:ln w="9525" algn="ctr">
            <a:noFill/>
            <a:round/>
            <a:headEnd/>
            <a:tailEnd/>
          </a:ln>
        </p:spPr>
        <p:txBody>
          <a:bodyPr lIns="261782" tIns="130891" rIns="261782" bIns="130891"/>
          <a:lstStyle/>
          <a:p>
            <a:pPr defTabSz="4172130"/>
            <a:endParaRPr lang="ja-JP" altLang="en-US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15139987" y="18379925"/>
            <a:ext cx="8280919" cy="1368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17581" tIns="208790" rIns="417581" bIns="208790" anchor="ctr"/>
          <a:lstStyle/>
          <a:p>
            <a:pPr defTabSz="4172130">
              <a:defRPr/>
            </a:pPr>
            <a:r>
              <a:rPr lang="en-US" altLang="ja-JP" sz="5900" b="1" kern="0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  <a:cs typeface="Arial Unicode MS" pitchFamily="50" charset="-128"/>
              </a:rPr>
              <a:t> </a:t>
            </a:r>
            <a:r>
              <a:rPr lang="ja-JP" altLang="en-US" sz="5900" b="1" kern="0" dirty="0" smtClean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  <a:cs typeface="Arial Unicode MS" pitchFamily="50" charset="-128"/>
              </a:rPr>
              <a:t>トップクォークの測定</a:t>
            </a:r>
            <a:endParaRPr lang="ja-JP" altLang="en-US" sz="5900" b="1" kern="0" dirty="0">
              <a:solidFill>
                <a:srgbClr val="FF0000"/>
              </a:solidFill>
              <a:latin typeface="ＭＳ Ｐゴシック" pitchFamily="50" charset="-128"/>
              <a:ea typeface="ＭＳ Ｐゴシック" pitchFamily="50" charset="-128"/>
              <a:cs typeface="Arial Unicode MS" pitchFamily="50" charset="-128"/>
            </a:endParaRPr>
          </a:p>
        </p:txBody>
      </p:sp>
      <p:grpSp>
        <p:nvGrpSpPr>
          <p:cNvPr id="4" name="図形グループ 3"/>
          <p:cNvGrpSpPr/>
          <p:nvPr/>
        </p:nvGrpSpPr>
        <p:grpSpPr>
          <a:xfrm>
            <a:off x="954801" y="17227798"/>
            <a:ext cx="13612621" cy="12169352"/>
            <a:chOff x="954801" y="17443822"/>
            <a:chExt cx="13612621" cy="12169352"/>
          </a:xfrm>
        </p:grpSpPr>
        <p:pic>
          <p:nvPicPr>
            <p:cNvPr id="2" name="図 1" descr="fig_02.p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0985" y="17443822"/>
              <a:ext cx="11580252" cy="11235010"/>
            </a:xfrm>
            <a:prstGeom prst="rect">
              <a:avLst/>
            </a:prstGeom>
          </p:spPr>
        </p:pic>
        <p:sp>
          <p:nvSpPr>
            <p:cNvPr id="27" name="TextBox 2053"/>
            <p:cNvSpPr txBox="1"/>
            <p:nvPr/>
          </p:nvSpPr>
          <p:spPr>
            <a:xfrm>
              <a:off x="954801" y="28966843"/>
              <a:ext cx="1361262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b="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ジェットの生成断面積測定。高い精度で、理論予想値と一致している。</a:t>
              </a:r>
              <a:endParaRPr 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8" name="図形グループ 7"/>
          <p:cNvGrpSpPr/>
          <p:nvPr/>
        </p:nvGrpSpPr>
        <p:grpSpPr>
          <a:xfrm>
            <a:off x="13915851" y="31991221"/>
            <a:ext cx="16345816" cy="10439377"/>
            <a:chOff x="13555811" y="31919213"/>
            <a:chExt cx="16345816" cy="10439377"/>
          </a:xfrm>
        </p:grpSpPr>
        <p:pic>
          <p:nvPicPr>
            <p:cNvPr id="3" name="図 2" descr="tt_xsec_vsroots.png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15951" y="31919213"/>
              <a:ext cx="13825536" cy="9431265"/>
            </a:xfrm>
            <a:prstGeom prst="rect">
              <a:avLst/>
            </a:prstGeom>
          </p:spPr>
        </p:pic>
        <p:sp>
          <p:nvSpPr>
            <p:cNvPr id="22" name="TextBox 2066"/>
            <p:cNvSpPr txBox="1"/>
            <p:nvPr/>
          </p:nvSpPr>
          <p:spPr>
            <a:xfrm>
              <a:off x="13555811" y="41712259"/>
              <a:ext cx="163458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b="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トップクォーク対生成の生成断面積を広い衝突エネルギーで理論予想値と比較した</a:t>
              </a:r>
              <a:endParaRPr 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新しいプレゼンテーション">
  <a:themeElements>
    <a:clrScheme name="新しいプレゼンテーショ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新しいプレゼンテーション">
      <a:majorFont>
        <a:latin typeface="Times"/>
        <a:ea typeface="Osaka"/>
        <a:cs typeface=""/>
      </a:majorFont>
      <a:minorFont>
        <a:latin typeface="Times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4573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ea typeface="Osaka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4573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ea typeface="Osaka" pitchFamily="1" charset="-128"/>
          </a:defRPr>
        </a:defPPr>
      </a:lstStyle>
    </a:lnDef>
  </a:objectDefaults>
  <a:extraClrSchemeLst>
    <a:extraClrScheme>
      <a:clrScheme name="新しいプレゼンテーショ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3315</TotalTime>
  <Words>152</Words>
  <Application>Microsoft Macintosh PowerPoint</Application>
  <PresentationFormat>ユーザー設定</PresentationFormat>
  <Paragraphs>15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新しいプレゼンテーション</vt:lpstr>
      <vt:lpstr>標準理論とトップクォークの測定 Run1 (7-8TeV)とRun2（13TeV)の成果</vt:lpstr>
    </vt:vector>
  </TitlesOfParts>
  <Company>KEK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アトラスシリコン半導体飛跡検出器：ATLAS Silicon-strip Tracking Detector</dc:title>
  <dc:creator>近藤敬比古</dc:creator>
  <cp:lastModifiedBy>純一 神前</cp:lastModifiedBy>
  <cp:revision>293</cp:revision>
  <cp:lastPrinted>2012-08-29T05:04:41Z</cp:lastPrinted>
  <dcterms:modified xsi:type="dcterms:W3CDTF">2016-08-24T20:47:43Z</dcterms:modified>
</cp:coreProperties>
</file>