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71" r:id="rId2"/>
  </p:sldIdLst>
  <p:sldSz cx="30279975" cy="42808525"/>
  <p:notesSz cx="29605288" cy="42132250"/>
  <p:defaultTextStyle>
    <a:defPPr>
      <a:defRPr lang="ja-JP"/>
    </a:defPPr>
    <a:lvl1pPr algn="l" rtl="0" fontAlgn="base">
      <a:spcBef>
        <a:spcPct val="0"/>
      </a:spcBef>
      <a:spcAft>
        <a:spcPct val="0"/>
      </a:spcAft>
      <a:defRPr kumimoji="1" sz="3600" kern="1200">
        <a:solidFill>
          <a:schemeClr val="tx1"/>
        </a:solidFill>
        <a:latin typeface="Times" pitchFamily="18" charset="0"/>
        <a:ea typeface="Osaka" pitchFamily="1" charset="-128"/>
        <a:cs typeface="+mn-cs"/>
      </a:defRPr>
    </a:lvl1pPr>
    <a:lvl2pPr marL="1308904" algn="l" rtl="0" fontAlgn="base">
      <a:spcBef>
        <a:spcPct val="0"/>
      </a:spcBef>
      <a:spcAft>
        <a:spcPct val="0"/>
      </a:spcAft>
      <a:defRPr kumimoji="1" sz="3600" kern="1200">
        <a:solidFill>
          <a:schemeClr val="tx1"/>
        </a:solidFill>
        <a:latin typeface="Times" pitchFamily="18" charset="0"/>
        <a:ea typeface="Osaka" pitchFamily="1" charset="-128"/>
        <a:cs typeface="+mn-cs"/>
      </a:defRPr>
    </a:lvl2pPr>
    <a:lvl3pPr marL="2617805" algn="l" rtl="0" fontAlgn="base">
      <a:spcBef>
        <a:spcPct val="0"/>
      </a:spcBef>
      <a:spcAft>
        <a:spcPct val="0"/>
      </a:spcAft>
      <a:defRPr kumimoji="1" sz="3600" kern="1200">
        <a:solidFill>
          <a:schemeClr val="tx1"/>
        </a:solidFill>
        <a:latin typeface="Times" pitchFamily="18" charset="0"/>
        <a:ea typeface="Osaka" pitchFamily="1" charset="-128"/>
        <a:cs typeface="+mn-cs"/>
      </a:defRPr>
    </a:lvl3pPr>
    <a:lvl4pPr marL="3926709" algn="l" rtl="0" fontAlgn="base">
      <a:spcBef>
        <a:spcPct val="0"/>
      </a:spcBef>
      <a:spcAft>
        <a:spcPct val="0"/>
      </a:spcAft>
      <a:defRPr kumimoji="1" sz="3600" kern="1200">
        <a:solidFill>
          <a:schemeClr val="tx1"/>
        </a:solidFill>
        <a:latin typeface="Times" pitchFamily="18" charset="0"/>
        <a:ea typeface="Osaka" pitchFamily="1" charset="-128"/>
        <a:cs typeface="+mn-cs"/>
      </a:defRPr>
    </a:lvl4pPr>
    <a:lvl5pPr marL="5235617" algn="l" rtl="0" fontAlgn="base">
      <a:spcBef>
        <a:spcPct val="0"/>
      </a:spcBef>
      <a:spcAft>
        <a:spcPct val="0"/>
      </a:spcAft>
      <a:defRPr kumimoji="1" sz="3600" kern="1200">
        <a:solidFill>
          <a:schemeClr val="tx1"/>
        </a:solidFill>
        <a:latin typeface="Times" pitchFamily="18" charset="0"/>
        <a:ea typeface="Osaka" pitchFamily="1" charset="-128"/>
        <a:cs typeface="+mn-cs"/>
      </a:defRPr>
    </a:lvl5pPr>
    <a:lvl6pPr marL="6544521" algn="l" defTabSz="2617805" rtl="0" eaLnBrk="1" latinLnBrk="0" hangingPunct="1">
      <a:defRPr kumimoji="1" sz="3600" kern="1200">
        <a:solidFill>
          <a:schemeClr val="tx1"/>
        </a:solidFill>
        <a:latin typeface="Times" pitchFamily="18" charset="0"/>
        <a:ea typeface="Osaka" pitchFamily="1" charset="-128"/>
        <a:cs typeface="+mn-cs"/>
      </a:defRPr>
    </a:lvl6pPr>
    <a:lvl7pPr marL="7853422" algn="l" defTabSz="2617805" rtl="0" eaLnBrk="1" latinLnBrk="0" hangingPunct="1">
      <a:defRPr kumimoji="1" sz="3600" kern="1200">
        <a:solidFill>
          <a:schemeClr val="tx1"/>
        </a:solidFill>
        <a:latin typeface="Times" pitchFamily="18" charset="0"/>
        <a:ea typeface="Osaka" pitchFamily="1" charset="-128"/>
        <a:cs typeface="+mn-cs"/>
      </a:defRPr>
    </a:lvl7pPr>
    <a:lvl8pPr marL="9162326" algn="l" defTabSz="2617805" rtl="0" eaLnBrk="1" latinLnBrk="0" hangingPunct="1">
      <a:defRPr kumimoji="1" sz="3600" kern="1200">
        <a:solidFill>
          <a:schemeClr val="tx1"/>
        </a:solidFill>
        <a:latin typeface="Times" pitchFamily="18" charset="0"/>
        <a:ea typeface="Osaka" pitchFamily="1" charset="-128"/>
        <a:cs typeface="+mn-cs"/>
      </a:defRPr>
    </a:lvl8pPr>
    <a:lvl9pPr marL="10471231" algn="l" defTabSz="2617805" rtl="0" eaLnBrk="1" latinLnBrk="0" hangingPunct="1">
      <a:defRPr kumimoji="1" sz="3600" kern="1200">
        <a:solidFill>
          <a:schemeClr val="tx1"/>
        </a:solidFill>
        <a:latin typeface="Times" pitchFamily="18" charset="0"/>
        <a:ea typeface="Osaka" pitchFamily="1" charset="-128"/>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CC"/>
    <a:srgbClr val="66FF99"/>
    <a:srgbClr val="99CCFF"/>
    <a:srgbClr val="FFCC99"/>
    <a:srgbClr val="CCFFFF"/>
    <a:srgbClr val="FFFF99"/>
    <a:srgbClr val="CCFFCC"/>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91" autoAdjust="0"/>
    <p:restoredTop sz="94886" autoAdjust="0"/>
  </p:normalViewPr>
  <p:slideViewPr>
    <p:cSldViewPr>
      <p:cViewPr>
        <p:scale>
          <a:sx n="23" d="100"/>
          <a:sy n="23" d="100"/>
        </p:scale>
        <p:origin x="1020" y="78"/>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12834929" cy="2262379"/>
          </a:xfrm>
          <a:prstGeom prst="rect">
            <a:avLst/>
          </a:prstGeom>
          <a:noFill/>
          <a:ln w="9525">
            <a:noFill/>
            <a:miter lim="800000"/>
            <a:headEnd/>
            <a:tailEnd/>
          </a:ln>
          <a:effectLst/>
        </p:spPr>
        <p:txBody>
          <a:bodyPr vert="horz" wrap="square" lIns="396905" tIns="198454" rIns="396905" bIns="198454" numCol="1" anchor="t" anchorCtr="0" compatLnSpc="1">
            <a:prstTxWarp prst="textNoShape">
              <a:avLst/>
            </a:prstTxWarp>
          </a:bodyPr>
          <a:lstStyle>
            <a:lvl1pPr defTabSz="3973961">
              <a:defRPr sz="5500"/>
            </a:lvl1pPr>
          </a:lstStyle>
          <a:p>
            <a:pPr>
              <a:defRPr/>
            </a:pPr>
            <a:endParaRPr lang="en-US" altLang="ja-JP"/>
          </a:p>
        </p:txBody>
      </p:sp>
      <p:sp>
        <p:nvSpPr>
          <p:cNvPr id="19459" name="Rectangle 3"/>
          <p:cNvSpPr>
            <a:spLocks noGrp="1" noChangeArrowheads="1"/>
          </p:cNvSpPr>
          <p:nvPr>
            <p:ph type="dt" sz="quarter" idx="1"/>
          </p:nvPr>
        </p:nvSpPr>
        <p:spPr bwMode="auto">
          <a:xfrm>
            <a:off x="16784137" y="0"/>
            <a:ext cx="12834926" cy="2262379"/>
          </a:xfrm>
          <a:prstGeom prst="rect">
            <a:avLst/>
          </a:prstGeom>
          <a:noFill/>
          <a:ln w="9525">
            <a:noFill/>
            <a:miter lim="800000"/>
            <a:headEnd/>
            <a:tailEnd/>
          </a:ln>
          <a:effectLst/>
        </p:spPr>
        <p:txBody>
          <a:bodyPr vert="horz" wrap="square" lIns="396905" tIns="198454" rIns="396905" bIns="198454" numCol="1" anchor="t" anchorCtr="0" compatLnSpc="1">
            <a:prstTxWarp prst="textNoShape">
              <a:avLst/>
            </a:prstTxWarp>
          </a:bodyPr>
          <a:lstStyle>
            <a:lvl1pPr algn="r" defTabSz="3973961">
              <a:defRPr sz="5500"/>
            </a:lvl1pPr>
          </a:lstStyle>
          <a:p>
            <a:pPr>
              <a:defRPr/>
            </a:pPr>
            <a:endParaRPr lang="en-US" altLang="ja-JP"/>
          </a:p>
        </p:txBody>
      </p:sp>
      <p:sp>
        <p:nvSpPr>
          <p:cNvPr id="19460" name="Rectangle 4"/>
          <p:cNvSpPr>
            <a:spLocks noGrp="1" noChangeArrowheads="1"/>
          </p:cNvSpPr>
          <p:nvPr>
            <p:ph type="ftr" sz="quarter" idx="2"/>
          </p:nvPr>
        </p:nvSpPr>
        <p:spPr bwMode="auto">
          <a:xfrm>
            <a:off x="1" y="40034077"/>
            <a:ext cx="12834929" cy="1943092"/>
          </a:xfrm>
          <a:prstGeom prst="rect">
            <a:avLst/>
          </a:prstGeom>
          <a:noFill/>
          <a:ln w="9525">
            <a:noFill/>
            <a:miter lim="800000"/>
            <a:headEnd/>
            <a:tailEnd/>
          </a:ln>
          <a:effectLst/>
        </p:spPr>
        <p:txBody>
          <a:bodyPr vert="horz" wrap="square" lIns="396905" tIns="198454" rIns="396905" bIns="198454" numCol="1" anchor="b" anchorCtr="0" compatLnSpc="1">
            <a:prstTxWarp prst="textNoShape">
              <a:avLst/>
            </a:prstTxWarp>
          </a:bodyPr>
          <a:lstStyle>
            <a:lvl1pPr defTabSz="3973961">
              <a:defRPr sz="5500"/>
            </a:lvl1pPr>
          </a:lstStyle>
          <a:p>
            <a:pPr>
              <a:defRPr/>
            </a:pPr>
            <a:endParaRPr lang="en-US" altLang="ja-JP"/>
          </a:p>
        </p:txBody>
      </p:sp>
      <p:sp>
        <p:nvSpPr>
          <p:cNvPr id="19461" name="Rectangle 5"/>
          <p:cNvSpPr>
            <a:spLocks noGrp="1" noChangeArrowheads="1"/>
          </p:cNvSpPr>
          <p:nvPr>
            <p:ph type="sldNum" sz="quarter" idx="3"/>
          </p:nvPr>
        </p:nvSpPr>
        <p:spPr bwMode="auto">
          <a:xfrm>
            <a:off x="16784137" y="40034077"/>
            <a:ext cx="12834926" cy="1943092"/>
          </a:xfrm>
          <a:prstGeom prst="rect">
            <a:avLst/>
          </a:prstGeom>
          <a:noFill/>
          <a:ln w="9525">
            <a:noFill/>
            <a:miter lim="800000"/>
            <a:headEnd/>
            <a:tailEnd/>
          </a:ln>
          <a:effectLst/>
        </p:spPr>
        <p:txBody>
          <a:bodyPr vert="horz" wrap="square" lIns="396905" tIns="198454" rIns="396905" bIns="198454" numCol="1" anchor="b" anchorCtr="0" compatLnSpc="1">
            <a:prstTxWarp prst="textNoShape">
              <a:avLst/>
            </a:prstTxWarp>
          </a:bodyPr>
          <a:lstStyle>
            <a:lvl1pPr algn="r" defTabSz="3973961">
              <a:defRPr sz="5500"/>
            </a:lvl1pPr>
          </a:lstStyle>
          <a:p>
            <a:pPr>
              <a:defRPr/>
            </a:pPr>
            <a:fld id="{65AD64D2-C2C1-47C6-981D-27F7AA40CDC4}" type="slidenum">
              <a:rPr lang="en-US" altLang="ja-JP"/>
              <a:pPr>
                <a:defRPr/>
              </a:pPr>
              <a:t>‹#›</a:t>
            </a:fld>
            <a:endParaRPr lang="en-US" altLang="ja-JP"/>
          </a:p>
        </p:txBody>
      </p:sp>
    </p:spTree>
    <p:extLst>
      <p:ext uri="{BB962C8B-B14F-4D97-AF65-F5344CB8AC3E}">
        <p14:creationId xmlns:p14="http://schemas.microsoft.com/office/powerpoint/2010/main" val="141126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0"/>
            <a:ext cx="12830335" cy="2102737"/>
          </a:xfrm>
          <a:prstGeom prst="rect">
            <a:avLst/>
          </a:prstGeom>
          <a:noFill/>
          <a:ln w="9525">
            <a:noFill/>
            <a:miter lim="800000"/>
            <a:headEnd/>
            <a:tailEnd/>
          </a:ln>
          <a:effectLst/>
        </p:spPr>
        <p:txBody>
          <a:bodyPr vert="horz" wrap="square" lIns="396905" tIns="198454" rIns="396905" bIns="198454" numCol="1" anchor="t" anchorCtr="0" compatLnSpc="1">
            <a:prstTxWarp prst="textNoShape">
              <a:avLst/>
            </a:prstTxWarp>
          </a:bodyPr>
          <a:lstStyle>
            <a:lvl1pPr defTabSz="3973961">
              <a:defRPr sz="5500"/>
            </a:lvl1pPr>
          </a:lstStyle>
          <a:p>
            <a:pPr>
              <a:defRPr/>
            </a:pPr>
            <a:endParaRPr lang="en-US" altLang="ja-JP"/>
          </a:p>
        </p:txBody>
      </p:sp>
      <p:sp>
        <p:nvSpPr>
          <p:cNvPr id="7171" name="Rectangle 3"/>
          <p:cNvSpPr>
            <a:spLocks noGrp="1" noChangeArrowheads="1"/>
          </p:cNvSpPr>
          <p:nvPr>
            <p:ph type="dt" idx="1"/>
          </p:nvPr>
        </p:nvSpPr>
        <p:spPr bwMode="auto">
          <a:xfrm>
            <a:off x="16774954" y="0"/>
            <a:ext cx="12830335" cy="2102737"/>
          </a:xfrm>
          <a:prstGeom prst="rect">
            <a:avLst/>
          </a:prstGeom>
          <a:noFill/>
          <a:ln w="9525">
            <a:noFill/>
            <a:miter lim="800000"/>
            <a:headEnd/>
            <a:tailEnd/>
          </a:ln>
          <a:effectLst/>
        </p:spPr>
        <p:txBody>
          <a:bodyPr vert="horz" wrap="square" lIns="396905" tIns="198454" rIns="396905" bIns="198454" numCol="1" anchor="t" anchorCtr="0" compatLnSpc="1">
            <a:prstTxWarp prst="textNoShape">
              <a:avLst/>
            </a:prstTxWarp>
          </a:bodyPr>
          <a:lstStyle>
            <a:lvl1pPr algn="r" defTabSz="3973961">
              <a:defRPr sz="5500"/>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220200" y="3160713"/>
            <a:ext cx="11172825" cy="157956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3953803" y="20010198"/>
            <a:ext cx="21697684" cy="18961107"/>
          </a:xfrm>
          <a:prstGeom prst="rect">
            <a:avLst/>
          </a:prstGeom>
          <a:noFill/>
          <a:ln w="9525">
            <a:noFill/>
            <a:miter lim="800000"/>
            <a:headEnd/>
            <a:tailEnd/>
          </a:ln>
          <a:effectLst/>
        </p:spPr>
        <p:txBody>
          <a:bodyPr vert="horz" wrap="square" lIns="396905" tIns="198454" rIns="396905" bIns="198454"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174" name="Rectangle 6"/>
          <p:cNvSpPr>
            <a:spLocks noGrp="1" noChangeArrowheads="1"/>
          </p:cNvSpPr>
          <p:nvPr>
            <p:ph type="ftr" sz="quarter" idx="4"/>
          </p:nvPr>
        </p:nvSpPr>
        <p:spPr bwMode="auto">
          <a:xfrm>
            <a:off x="2" y="40029513"/>
            <a:ext cx="12830335" cy="2102737"/>
          </a:xfrm>
          <a:prstGeom prst="rect">
            <a:avLst/>
          </a:prstGeom>
          <a:noFill/>
          <a:ln w="9525">
            <a:noFill/>
            <a:miter lim="800000"/>
            <a:headEnd/>
            <a:tailEnd/>
          </a:ln>
          <a:effectLst/>
        </p:spPr>
        <p:txBody>
          <a:bodyPr vert="horz" wrap="square" lIns="396905" tIns="198454" rIns="396905" bIns="198454" numCol="1" anchor="b" anchorCtr="0" compatLnSpc="1">
            <a:prstTxWarp prst="textNoShape">
              <a:avLst/>
            </a:prstTxWarp>
          </a:bodyPr>
          <a:lstStyle>
            <a:lvl1pPr defTabSz="3973961">
              <a:defRPr sz="5500"/>
            </a:lvl1pPr>
          </a:lstStyle>
          <a:p>
            <a:pPr>
              <a:defRPr/>
            </a:pPr>
            <a:endParaRPr lang="en-US" altLang="ja-JP"/>
          </a:p>
        </p:txBody>
      </p:sp>
      <p:sp>
        <p:nvSpPr>
          <p:cNvPr id="7175" name="Rectangle 7"/>
          <p:cNvSpPr>
            <a:spLocks noGrp="1" noChangeArrowheads="1"/>
          </p:cNvSpPr>
          <p:nvPr>
            <p:ph type="sldNum" sz="quarter" idx="5"/>
          </p:nvPr>
        </p:nvSpPr>
        <p:spPr bwMode="auto">
          <a:xfrm>
            <a:off x="16774954" y="40029513"/>
            <a:ext cx="12830335" cy="2102737"/>
          </a:xfrm>
          <a:prstGeom prst="rect">
            <a:avLst/>
          </a:prstGeom>
          <a:noFill/>
          <a:ln w="9525">
            <a:noFill/>
            <a:miter lim="800000"/>
            <a:headEnd/>
            <a:tailEnd/>
          </a:ln>
          <a:effectLst/>
        </p:spPr>
        <p:txBody>
          <a:bodyPr vert="horz" wrap="square" lIns="396905" tIns="198454" rIns="396905" bIns="198454" numCol="1" anchor="b" anchorCtr="0" compatLnSpc="1">
            <a:prstTxWarp prst="textNoShape">
              <a:avLst/>
            </a:prstTxWarp>
          </a:bodyPr>
          <a:lstStyle>
            <a:lvl1pPr algn="r" defTabSz="3973961">
              <a:defRPr sz="5500"/>
            </a:lvl1pPr>
          </a:lstStyle>
          <a:p>
            <a:pPr>
              <a:defRPr/>
            </a:pPr>
            <a:fld id="{6D13B9D4-65A6-4338-8804-20E3851ACE11}" type="slidenum">
              <a:rPr lang="en-US" altLang="ja-JP"/>
              <a:pPr>
                <a:defRPr/>
              </a:pPr>
              <a:t>‹#›</a:t>
            </a:fld>
            <a:endParaRPr lang="en-US" altLang="ja-JP"/>
          </a:p>
        </p:txBody>
      </p:sp>
    </p:spTree>
    <p:extLst>
      <p:ext uri="{BB962C8B-B14F-4D97-AF65-F5344CB8AC3E}">
        <p14:creationId xmlns:p14="http://schemas.microsoft.com/office/powerpoint/2010/main" val="1488898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1pPr>
    <a:lvl2pPr marL="1308904"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2pPr>
    <a:lvl3pPr marL="2617805"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3pPr>
    <a:lvl4pPr marL="3926709"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4pPr>
    <a:lvl5pPr marL="5235617"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5pPr>
    <a:lvl6pPr marL="6544521" algn="l" defTabSz="2617805" rtl="0" eaLnBrk="1" latinLnBrk="0" hangingPunct="1">
      <a:defRPr kumimoji="1" sz="3600" kern="1200">
        <a:solidFill>
          <a:schemeClr val="tx1"/>
        </a:solidFill>
        <a:latin typeface="+mn-lt"/>
        <a:ea typeface="+mn-ea"/>
        <a:cs typeface="+mn-cs"/>
      </a:defRPr>
    </a:lvl6pPr>
    <a:lvl7pPr marL="7853422" algn="l" defTabSz="2617805" rtl="0" eaLnBrk="1" latinLnBrk="0" hangingPunct="1">
      <a:defRPr kumimoji="1" sz="3600" kern="1200">
        <a:solidFill>
          <a:schemeClr val="tx1"/>
        </a:solidFill>
        <a:latin typeface="+mn-lt"/>
        <a:ea typeface="+mn-ea"/>
        <a:cs typeface="+mn-cs"/>
      </a:defRPr>
    </a:lvl7pPr>
    <a:lvl8pPr marL="9162326" algn="l" defTabSz="2617805" rtl="0" eaLnBrk="1" latinLnBrk="0" hangingPunct="1">
      <a:defRPr kumimoji="1" sz="3600" kern="1200">
        <a:solidFill>
          <a:schemeClr val="tx1"/>
        </a:solidFill>
        <a:latin typeface="+mn-lt"/>
        <a:ea typeface="+mn-ea"/>
        <a:cs typeface="+mn-cs"/>
      </a:defRPr>
    </a:lvl8pPr>
    <a:lvl9pPr marL="10471231" algn="l" defTabSz="2617805" rtl="0" eaLnBrk="1" latinLnBrk="0" hangingPunct="1">
      <a:defRPr kumimoji="1" sz="3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220200" y="3160713"/>
            <a:ext cx="11172825" cy="15795625"/>
          </a:xfrm>
          <a:ln/>
        </p:spPr>
      </p:sp>
      <p:sp>
        <p:nvSpPr>
          <p:cNvPr id="4099" name="ノート プレースホルダ 2"/>
          <p:cNvSpPr>
            <a:spLocks noGrp="1"/>
          </p:cNvSpPr>
          <p:nvPr>
            <p:ph type="body" idx="1"/>
          </p:nvPr>
        </p:nvSpPr>
        <p:spPr>
          <a:noFill/>
          <a:ln/>
        </p:spPr>
        <p:txBody>
          <a:bodyPr/>
          <a:lstStyle/>
          <a:p>
            <a:pPr eaLnBrk="1" hangingPunct="1"/>
            <a:endParaRPr lang="ja-JP" altLang="en-US"/>
          </a:p>
        </p:txBody>
      </p:sp>
      <p:sp>
        <p:nvSpPr>
          <p:cNvPr id="4100" name="スライド番号プレースホルダ 3"/>
          <p:cNvSpPr>
            <a:spLocks noGrp="1"/>
          </p:cNvSpPr>
          <p:nvPr>
            <p:ph type="sldNum" sz="quarter" idx="5"/>
          </p:nvPr>
        </p:nvSpPr>
        <p:spPr>
          <a:noFill/>
        </p:spPr>
        <p:txBody>
          <a:bodyPr/>
          <a:lstStyle/>
          <a:p>
            <a:pPr defTabSz="3970150"/>
            <a:fld id="{5A6C4CE0-14C3-4513-B1E3-C40CBA969C1D}" type="slidenum">
              <a:rPr lang="en-US" altLang="ja-JP" smtClean="0"/>
              <a:pPr defTabSz="3970150"/>
              <a:t>1</a:t>
            </a:fld>
            <a:endParaRPr lang="en-US" altLang="ja-JP"/>
          </a:p>
        </p:txBody>
      </p:sp>
    </p:spTree>
    <p:extLst>
      <p:ext uri="{BB962C8B-B14F-4D97-AF65-F5344CB8AC3E}">
        <p14:creationId xmlns:p14="http://schemas.microsoft.com/office/powerpoint/2010/main" val="145258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69734" y="13297987"/>
            <a:ext cx="25740508" cy="9176151"/>
          </a:xfrm>
        </p:spPr>
        <p:txBody>
          <a:bodyPr/>
          <a:lstStyle/>
          <a:p>
            <a:r>
              <a:rPr lang="ja-JP" altLang="en-US"/>
              <a:t>マスタ タイトルの書式設定</a:t>
            </a:r>
          </a:p>
        </p:txBody>
      </p:sp>
      <p:sp>
        <p:nvSpPr>
          <p:cNvPr id="3" name="サブタイトル 2"/>
          <p:cNvSpPr>
            <a:spLocks noGrp="1"/>
          </p:cNvSpPr>
          <p:nvPr>
            <p:ph type="subTitle" idx="1"/>
          </p:nvPr>
        </p:nvSpPr>
        <p:spPr>
          <a:xfrm>
            <a:off x="4544076" y="24258022"/>
            <a:ext cx="21191835" cy="10942006"/>
          </a:xfrm>
        </p:spPr>
        <p:txBody>
          <a:bodyPr/>
          <a:lstStyle>
            <a:lvl1pPr marL="0" indent="0" algn="ctr">
              <a:buNone/>
              <a:defRPr/>
            </a:lvl1pPr>
            <a:lvl2pPr marL="1308904" indent="0" algn="ctr">
              <a:buNone/>
              <a:defRPr/>
            </a:lvl2pPr>
            <a:lvl3pPr marL="2617805" indent="0" algn="ctr">
              <a:buNone/>
              <a:defRPr/>
            </a:lvl3pPr>
            <a:lvl4pPr marL="3926709" indent="0" algn="ctr">
              <a:buNone/>
              <a:defRPr/>
            </a:lvl4pPr>
            <a:lvl5pPr marL="5235617" indent="0" algn="ctr">
              <a:buNone/>
              <a:defRPr/>
            </a:lvl5pPr>
            <a:lvl6pPr marL="6544521" indent="0" algn="ctr">
              <a:buNone/>
              <a:defRPr/>
            </a:lvl6pPr>
            <a:lvl7pPr marL="7853422" indent="0" algn="ctr">
              <a:buNone/>
              <a:defRPr/>
            </a:lvl7pPr>
            <a:lvl8pPr marL="9162326" indent="0" algn="ctr">
              <a:buNone/>
              <a:defRPr/>
            </a:lvl8pPr>
            <a:lvl9pPr marL="10471231"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E25F45D-A1BE-4723-9906-C8C9E2DE791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4E41352-1046-4D45-B68E-D11A44073080}"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573970" y="3806511"/>
            <a:ext cx="6431675" cy="34245018"/>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274335" y="3806511"/>
            <a:ext cx="18857651" cy="34245018"/>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ABD7EC2-AF4A-4185-B732-147B7EA5A1F3}"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E881A0-8491-4AB8-889C-6E016369959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4044" y="27510441"/>
            <a:ext cx="25735907" cy="8500440"/>
          </a:xfrm>
        </p:spPr>
        <p:txBody>
          <a:bodyPr anchor="t"/>
          <a:lstStyle>
            <a:lvl1pPr algn="l">
              <a:defRPr sz="11400" b="1" cap="all"/>
            </a:lvl1pPr>
          </a:lstStyle>
          <a:p>
            <a:r>
              <a:rPr lang="ja-JP" altLang="en-US"/>
              <a:t>マスタ タイトルの書式設定</a:t>
            </a:r>
          </a:p>
        </p:txBody>
      </p:sp>
      <p:sp>
        <p:nvSpPr>
          <p:cNvPr id="3" name="テキスト プレースホルダ 2"/>
          <p:cNvSpPr>
            <a:spLocks noGrp="1"/>
          </p:cNvSpPr>
          <p:nvPr>
            <p:ph type="body" idx="1"/>
          </p:nvPr>
        </p:nvSpPr>
        <p:spPr>
          <a:xfrm>
            <a:off x="2394044" y="18145090"/>
            <a:ext cx="25735907" cy="9365351"/>
          </a:xfrm>
        </p:spPr>
        <p:txBody>
          <a:bodyPr anchor="b"/>
          <a:lstStyle>
            <a:lvl1pPr marL="0" indent="0">
              <a:buNone/>
              <a:defRPr sz="5900"/>
            </a:lvl1pPr>
            <a:lvl2pPr marL="1308904" indent="0">
              <a:buNone/>
              <a:defRPr sz="5200"/>
            </a:lvl2pPr>
            <a:lvl3pPr marL="2617805" indent="0">
              <a:buNone/>
              <a:defRPr sz="4600"/>
            </a:lvl3pPr>
            <a:lvl4pPr marL="3926709" indent="0">
              <a:buNone/>
              <a:defRPr sz="3900"/>
            </a:lvl4pPr>
            <a:lvl5pPr marL="5235617" indent="0">
              <a:buNone/>
              <a:defRPr sz="3900"/>
            </a:lvl5pPr>
            <a:lvl6pPr marL="6544521" indent="0">
              <a:buNone/>
              <a:defRPr sz="3900"/>
            </a:lvl6pPr>
            <a:lvl7pPr marL="7853422" indent="0">
              <a:buNone/>
              <a:defRPr sz="3900"/>
            </a:lvl7pPr>
            <a:lvl8pPr marL="9162326" indent="0">
              <a:buNone/>
              <a:defRPr sz="3900"/>
            </a:lvl8pPr>
            <a:lvl9pPr marL="10471231" indent="0">
              <a:buNone/>
              <a:defRPr sz="39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CB3B91-87CA-4FDA-857D-D1342DE213C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274338" y="12365514"/>
            <a:ext cx="12642359" cy="25686015"/>
          </a:xfrm>
        </p:spPr>
        <p:txBody>
          <a:bodyPr/>
          <a:lstStyle>
            <a:lvl1pPr>
              <a:defRPr sz="8200"/>
            </a:lvl1pPr>
            <a:lvl2pPr>
              <a:defRPr sz="6900"/>
            </a:lvl2pPr>
            <a:lvl3pPr>
              <a:defRPr sz="5900"/>
            </a:lvl3pPr>
            <a:lvl4pPr>
              <a:defRPr sz="5200"/>
            </a:lvl4pPr>
            <a:lvl5pPr>
              <a:defRPr sz="5200"/>
            </a:lvl5pPr>
            <a:lvl6pPr>
              <a:defRPr sz="5200"/>
            </a:lvl6pPr>
            <a:lvl7pPr>
              <a:defRPr sz="5200"/>
            </a:lvl7pPr>
            <a:lvl8pPr>
              <a:defRPr sz="5200"/>
            </a:lvl8pPr>
            <a:lvl9pPr>
              <a:defRPr sz="5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15358678" y="12365514"/>
            <a:ext cx="12646967" cy="25686015"/>
          </a:xfrm>
        </p:spPr>
        <p:txBody>
          <a:bodyPr/>
          <a:lstStyle>
            <a:lvl1pPr>
              <a:defRPr sz="8200"/>
            </a:lvl1pPr>
            <a:lvl2pPr>
              <a:defRPr sz="6900"/>
            </a:lvl2pPr>
            <a:lvl3pPr>
              <a:defRPr sz="5900"/>
            </a:lvl3pPr>
            <a:lvl4pPr>
              <a:defRPr sz="5200"/>
            </a:lvl4pPr>
            <a:lvl5pPr>
              <a:defRPr sz="5200"/>
            </a:lvl5pPr>
            <a:lvl6pPr>
              <a:defRPr sz="5200"/>
            </a:lvl6pPr>
            <a:lvl7pPr>
              <a:defRPr sz="5200"/>
            </a:lvl7pPr>
            <a:lvl8pPr>
              <a:defRPr sz="5200"/>
            </a:lvl8pPr>
            <a:lvl9pPr>
              <a:defRPr sz="5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4460F09-4EDC-447A-AAE4-783F1BD3064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4697" y="1716312"/>
            <a:ext cx="27250593" cy="7130999"/>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1514697" y="9581582"/>
            <a:ext cx="13378989" cy="3995700"/>
          </a:xfrm>
        </p:spPr>
        <p:txBody>
          <a:bodyPr anchor="b"/>
          <a:lstStyle>
            <a:lvl1pPr marL="0" indent="0">
              <a:buNone/>
              <a:defRPr sz="6900" b="1"/>
            </a:lvl1pPr>
            <a:lvl2pPr marL="1308904" indent="0">
              <a:buNone/>
              <a:defRPr sz="5900" b="1"/>
            </a:lvl2pPr>
            <a:lvl3pPr marL="2617805" indent="0">
              <a:buNone/>
              <a:defRPr sz="5200" b="1"/>
            </a:lvl3pPr>
            <a:lvl4pPr marL="3926709" indent="0">
              <a:buNone/>
              <a:defRPr sz="4600" b="1"/>
            </a:lvl4pPr>
            <a:lvl5pPr marL="5235617" indent="0">
              <a:buNone/>
              <a:defRPr sz="4600" b="1"/>
            </a:lvl5pPr>
            <a:lvl6pPr marL="6544521" indent="0">
              <a:buNone/>
              <a:defRPr sz="4600" b="1"/>
            </a:lvl6pPr>
            <a:lvl7pPr marL="7853422" indent="0">
              <a:buNone/>
              <a:defRPr sz="4600" b="1"/>
            </a:lvl7pPr>
            <a:lvl8pPr marL="9162326" indent="0">
              <a:buNone/>
              <a:defRPr sz="4600" b="1"/>
            </a:lvl8pPr>
            <a:lvl9pPr marL="10471231" indent="0">
              <a:buNone/>
              <a:defRPr sz="4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1514697" y="13577282"/>
            <a:ext cx="13378989" cy="24663440"/>
          </a:xfrm>
        </p:spPr>
        <p:txBody>
          <a:bodyPr/>
          <a:lstStyle>
            <a:lvl1pPr>
              <a:defRPr sz="6900"/>
            </a:lvl1pPr>
            <a:lvl2pPr>
              <a:defRPr sz="5900"/>
            </a:lvl2pPr>
            <a:lvl3pPr>
              <a:defRPr sz="5200"/>
            </a:lvl3pPr>
            <a:lvl4pPr>
              <a:defRPr sz="4600"/>
            </a:lvl4pPr>
            <a:lvl5pPr>
              <a:defRPr sz="4600"/>
            </a:lvl5pPr>
            <a:lvl6pPr>
              <a:defRPr sz="4600"/>
            </a:lvl6pPr>
            <a:lvl7pPr>
              <a:defRPr sz="4600"/>
            </a:lvl7pPr>
            <a:lvl8pPr>
              <a:defRPr sz="4600"/>
            </a:lvl8pPr>
            <a:lvl9pPr>
              <a:defRPr sz="4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15381696" y="9581582"/>
            <a:ext cx="13383590" cy="3995700"/>
          </a:xfrm>
        </p:spPr>
        <p:txBody>
          <a:bodyPr anchor="b"/>
          <a:lstStyle>
            <a:lvl1pPr marL="0" indent="0">
              <a:buNone/>
              <a:defRPr sz="6900" b="1"/>
            </a:lvl1pPr>
            <a:lvl2pPr marL="1308904" indent="0">
              <a:buNone/>
              <a:defRPr sz="5900" b="1"/>
            </a:lvl2pPr>
            <a:lvl3pPr marL="2617805" indent="0">
              <a:buNone/>
              <a:defRPr sz="5200" b="1"/>
            </a:lvl3pPr>
            <a:lvl4pPr marL="3926709" indent="0">
              <a:buNone/>
              <a:defRPr sz="4600" b="1"/>
            </a:lvl4pPr>
            <a:lvl5pPr marL="5235617" indent="0">
              <a:buNone/>
              <a:defRPr sz="4600" b="1"/>
            </a:lvl5pPr>
            <a:lvl6pPr marL="6544521" indent="0">
              <a:buNone/>
              <a:defRPr sz="4600" b="1"/>
            </a:lvl6pPr>
            <a:lvl7pPr marL="7853422" indent="0">
              <a:buNone/>
              <a:defRPr sz="4600" b="1"/>
            </a:lvl7pPr>
            <a:lvl8pPr marL="9162326" indent="0">
              <a:buNone/>
              <a:defRPr sz="4600" b="1"/>
            </a:lvl8pPr>
            <a:lvl9pPr marL="10471231" indent="0">
              <a:buNone/>
              <a:defRPr sz="4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15381696" y="13577282"/>
            <a:ext cx="13383590" cy="24663440"/>
          </a:xfrm>
        </p:spPr>
        <p:txBody>
          <a:bodyPr/>
          <a:lstStyle>
            <a:lvl1pPr>
              <a:defRPr sz="6900"/>
            </a:lvl1pPr>
            <a:lvl2pPr>
              <a:defRPr sz="5900"/>
            </a:lvl2pPr>
            <a:lvl3pPr>
              <a:defRPr sz="5200"/>
            </a:lvl3pPr>
            <a:lvl4pPr>
              <a:defRPr sz="4600"/>
            </a:lvl4pPr>
            <a:lvl5pPr>
              <a:defRPr sz="4600"/>
            </a:lvl5pPr>
            <a:lvl6pPr>
              <a:defRPr sz="4600"/>
            </a:lvl6pPr>
            <a:lvl7pPr>
              <a:defRPr sz="4600"/>
            </a:lvl7pPr>
            <a:lvl8pPr>
              <a:defRPr sz="4600"/>
            </a:lvl8pPr>
            <a:lvl9pPr>
              <a:defRPr sz="4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170C714-E38B-4868-8A06-7E5774B0038F}"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14634AF-69E6-4A80-BEBC-BE1117317E11}"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2DD5F30-BB42-4856-9D45-7989A776F1A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692" y="1702792"/>
            <a:ext cx="9962879" cy="7257134"/>
          </a:xfrm>
        </p:spPr>
        <p:txBody>
          <a:bodyPr anchor="b"/>
          <a:lstStyle>
            <a:lvl1pPr algn="l">
              <a:defRPr sz="5900" b="1"/>
            </a:lvl1pPr>
          </a:lstStyle>
          <a:p>
            <a:r>
              <a:rPr lang="ja-JP" altLang="en-US"/>
              <a:t>マスタ タイトルの書式設定</a:t>
            </a:r>
          </a:p>
        </p:txBody>
      </p:sp>
      <p:sp>
        <p:nvSpPr>
          <p:cNvPr id="3" name="コンテンツ プレースホルダ 2"/>
          <p:cNvSpPr>
            <a:spLocks noGrp="1"/>
          </p:cNvSpPr>
          <p:nvPr>
            <p:ph idx="1"/>
          </p:nvPr>
        </p:nvSpPr>
        <p:spPr>
          <a:xfrm>
            <a:off x="11836683" y="1702799"/>
            <a:ext cx="16928607" cy="36537930"/>
          </a:xfrm>
        </p:spPr>
        <p:txBody>
          <a:bodyPr/>
          <a:lstStyle>
            <a:lvl1pPr>
              <a:defRPr sz="9100"/>
            </a:lvl1pPr>
            <a:lvl2pPr>
              <a:defRPr sz="8200"/>
            </a:lvl2pPr>
            <a:lvl3pPr>
              <a:defRPr sz="6900"/>
            </a:lvl3pPr>
            <a:lvl4pPr>
              <a:defRPr sz="5900"/>
            </a:lvl4pPr>
            <a:lvl5pPr>
              <a:defRPr sz="5900"/>
            </a:lvl5pPr>
            <a:lvl6pPr>
              <a:defRPr sz="5900"/>
            </a:lvl6pPr>
            <a:lvl7pPr>
              <a:defRPr sz="5900"/>
            </a:lvl7pPr>
            <a:lvl8pPr>
              <a:defRPr sz="5900"/>
            </a:lvl8pPr>
            <a:lvl9pPr>
              <a:defRPr sz="59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1514692" y="8959925"/>
            <a:ext cx="9962879" cy="29280796"/>
          </a:xfrm>
        </p:spPr>
        <p:txBody>
          <a:bodyPr/>
          <a:lstStyle>
            <a:lvl1pPr marL="0" indent="0">
              <a:buNone/>
              <a:defRPr sz="3900"/>
            </a:lvl1pPr>
            <a:lvl2pPr marL="1308904" indent="0">
              <a:buNone/>
              <a:defRPr sz="3600"/>
            </a:lvl2pPr>
            <a:lvl3pPr marL="2617805" indent="0">
              <a:buNone/>
              <a:defRPr sz="2900"/>
            </a:lvl3pPr>
            <a:lvl4pPr marL="3926709" indent="0">
              <a:buNone/>
              <a:defRPr sz="2600"/>
            </a:lvl4pPr>
            <a:lvl5pPr marL="5235617" indent="0">
              <a:buNone/>
              <a:defRPr sz="2600"/>
            </a:lvl5pPr>
            <a:lvl6pPr marL="6544521" indent="0">
              <a:buNone/>
              <a:defRPr sz="2600"/>
            </a:lvl6pPr>
            <a:lvl7pPr marL="7853422" indent="0">
              <a:buNone/>
              <a:defRPr sz="2600"/>
            </a:lvl7pPr>
            <a:lvl8pPr marL="9162326" indent="0">
              <a:buNone/>
              <a:defRPr sz="2600"/>
            </a:lvl8pPr>
            <a:lvl9pPr marL="10471231" indent="0">
              <a:buNone/>
              <a:defRPr sz="26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4D095C6-C6AB-4790-AFD1-530AB41601B1}"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4455" y="29965521"/>
            <a:ext cx="18167064" cy="3536221"/>
          </a:xfrm>
        </p:spPr>
        <p:txBody>
          <a:bodyPr anchor="b"/>
          <a:lstStyle>
            <a:lvl1pPr algn="l">
              <a:defRPr sz="5900" b="1"/>
            </a:lvl1pPr>
          </a:lstStyle>
          <a:p>
            <a:r>
              <a:rPr lang="ja-JP" altLang="en-US"/>
              <a:t>マスタ タイトルの書式設定</a:t>
            </a:r>
          </a:p>
        </p:txBody>
      </p:sp>
      <p:sp>
        <p:nvSpPr>
          <p:cNvPr id="3" name="図プレースホルダ 2"/>
          <p:cNvSpPr>
            <a:spLocks noGrp="1"/>
          </p:cNvSpPr>
          <p:nvPr>
            <p:ph type="pic" idx="1"/>
          </p:nvPr>
        </p:nvSpPr>
        <p:spPr>
          <a:xfrm>
            <a:off x="5934455" y="3824532"/>
            <a:ext cx="18167064" cy="25686015"/>
          </a:xfrm>
        </p:spPr>
        <p:txBody>
          <a:bodyPr/>
          <a:lstStyle>
            <a:lvl1pPr marL="0" indent="0">
              <a:buNone/>
              <a:defRPr sz="9100"/>
            </a:lvl1pPr>
            <a:lvl2pPr marL="1308904" indent="0">
              <a:buNone/>
              <a:defRPr sz="8200"/>
            </a:lvl2pPr>
            <a:lvl3pPr marL="2617805" indent="0">
              <a:buNone/>
              <a:defRPr sz="6900"/>
            </a:lvl3pPr>
            <a:lvl4pPr marL="3926709" indent="0">
              <a:buNone/>
              <a:defRPr sz="5900"/>
            </a:lvl4pPr>
            <a:lvl5pPr marL="5235617" indent="0">
              <a:buNone/>
              <a:defRPr sz="5900"/>
            </a:lvl5pPr>
            <a:lvl6pPr marL="6544521" indent="0">
              <a:buNone/>
              <a:defRPr sz="5900"/>
            </a:lvl6pPr>
            <a:lvl7pPr marL="7853422" indent="0">
              <a:buNone/>
              <a:defRPr sz="5900"/>
            </a:lvl7pPr>
            <a:lvl8pPr marL="9162326" indent="0">
              <a:buNone/>
              <a:defRPr sz="5900"/>
            </a:lvl8pPr>
            <a:lvl9pPr marL="10471231" indent="0">
              <a:buNone/>
              <a:defRPr sz="5900"/>
            </a:lvl9pPr>
          </a:lstStyle>
          <a:p>
            <a:pPr lvl="0"/>
            <a:endParaRPr lang="ja-JP" altLang="en-US" noProof="0"/>
          </a:p>
        </p:txBody>
      </p:sp>
      <p:sp>
        <p:nvSpPr>
          <p:cNvPr id="4" name="テキスト プレースホルダ 3"/>
          <p:cNvSpPr>
            <a:spLocks noGrp="1"/>
          </p:cNvSpPr>
          <p:nvPr>
            <p:ph type="body" sz="half" idx="2"/>
          </p:nvPr>
        </p:nvSpPr>
        <p:spPr>
          <a:xfrm>
            <a:off x="5934455" y="33501737"/>
            <a:ext cx="18167064" cy="5027286"/>
          </a:xfrm>
        </p:spPr>
        <p:txBody>
          <a:bodyPr/>
          <a:lstStyle>
            <a:lvl1pPr marL="0" indent="0">
              <a:buNone/>
              <a:defRPr sz="3900"/>
            </a:lvl1pPr>
            <a:lvl2pPr marL="1308904" indent="0">
              <a:buNone/>
              <a:defRPr sz="3600"/>
            </a:lvl2pPr>
            <a:lvl3pPr marL="2617805" indent="0">
              <a:buNone/>
              <a:defRPr sz="2900"/>
            </a:lvl3pPr>
            <a:lvl4pPr marL="3926709" indent="0">
              <a:buNone/>
              <a:defRPr sz="2600"/>
            </a:lvl4pPr>
            <a:lvl5pPr marL="5235617" indent="0">
              <a:buNone/>
              <a:defRPr sz="2600"/>
            </a:lvl5pPr>
            <a:lvl6pPr marL="6544521" indent="0">
              <a:buNone/>
              <a:defRPr sz="2600"/>
            </a:lvl6pPr>
            <a:lvl7pPr marL="7853422" indent="0">
              <a:buNone/>
              <a:defRPr sz="2600"/>
            </a:lvl7pPr>
            <a:lvl8pPr marL="9162326" indent="0">
              <a:buNone/>
              <a:defRPr sz="2600"/>
            </a:lvl8pPr>
            <a:lvl9pPr marL="10471231" indent="0">
              <a:buNone/>
              <a:defRPr sz="26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B82DBC-AC96-4CD8-BECD-CE211BD7846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4343" y="3806506"/>
            <a:ext cx="25731302" cy="7135503"/>
          </a:xfrm>
          <a:prstGeom prst="rect">
            <a:avLst/>
          </a:prstGeom>
          <a:noFill/>
          <a:ln w="9525">
            <a:noFill/>
            <a:miter lim="800000"/>
            <a:headEnd/>
            <a:tailEnd/>
          </a:ln>
        </p:spPr>
        <p:txBody>
          <a:bodyPr vert="horz" wrap="square" lIns="417581" tIns="208790" rIns="417581" bIns="20879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2274343" y="12365514"/>
            <a:ext cx="25731302" cy="25686015"/>
          </a:xfrm>
          <a:prstGeom prst="rect">
            <a:avLst/>
          </a:prstGeom>
          <a:noFill/>
          <a:ln w="9525">
            <a:noFill/>
            <a:miter lim="800000"/>
            <a:headEnd/>
            <a:tailEnd/>
          </a:ln>
        </p:spPr>
        <p:txBody>
          <a:bodyPr vert="horz" wrap="square" lIns="417581" tIns="208790" rIns="417581" bIns="20879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2274338" y="39002027"/>
            <a:ext cx="6307369"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defRPr sz="6500"/>
            </a:lvl1pPr>
          </a:lstStyle>
          <a:p>
            <a:pPr>
              <a:defRPr/>
            </a:pPr>
            <a:endParaRPr lang="en-US" altLang="ja-JP"/>
          </a:p>
        </p:txBody>
      </p:sp>
      <p:sp>
        <p:nvSpPr>
          <p:cNvPr id="1029" name="Rectangle 5"/>
          <p:cNvSpPr>
            <a:spLocks noGrp="1" noChangeArrowheads="1"/>
          </p:cNvSpPr>
          <p:nvPr>
            <p:ph type="ftr" sz="quarter" idx="3"/>
          </p:nvPr>
        </p:nvSpPr>
        <p:spPr bwMode="auto">
          <a:xfrm>
            <a:off x="10345013" y="39002027"/>
            <a:ext cx="9589961"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lgn="ctr">
              <a:defRPr sz="6500"/>
            </a:lvl1pPr>
          </a:lstStyle>
          <a:p>
            <a:pPr>
              <a:defRPr/>
            </a:pPr>
            <a:endParaRPr lang="en-US" altLang="ja-JP"/>
          </a:p>
        </p:txBody>
      </p:sp>
      <p:sp>
        <p:nvSpPr>
          <p:cNvPr id="1030" name="Rectangle 6"/>
          <p:cNvSpPr>
            <a:spLocks noGrp="1" noChangeArrowheads="1"/>
          </p:cNvSpPr>
          <p:nvPr>
            <p:ph type="sldNum" sz="quarter" idx="4"/>
          </p:nvPr>
        </p:nvSpPr>
        <p:spPr bwMode="auto">
          <a:xfrm>
            <a:off x="21698271" y="39002027"/>
            <a:ext cx="6307369"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lgn="r">
              <a:defRPr sz="6500"/>
            </a:lvl1pPr>
          </a:lstStyle>
          <a:p>
            <a:pPr>
              <a:defRPr/>
            </a:pPr>
            <a:fld id="{DBE0F9B3-014C-4B24-ABFF-369D0EA0A09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2130" rtl="0" eaLnBrk="0" fontAlgn="base" hangingPunct="0">
        <a:spcBef>
          <a:spcPct val="0"/>
        </a:spcBef>
        <a:spcAft>
          <a:spcPct val="0"/>
        </a:spcAft>
        <a:defRPr kumimoji="1" sz="20200">
          <a:solidFill>
            <a:schemeClr val="tx2"/>
          </a:solidFill>
          <a:latin typeface="+mj-lt"/>
          <a:ea typeface="+mj-ea"/>
          <a:cs typeface="+mj-cs"/>
        </a:defRPr>
      </a:lvl1pPr>
      <a:lvl2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2pPr>
      <a:lvl3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3pPr>
      <a:lvl4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4pPr>
      <a:lvl5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5pPr>
      <a:lvl6pPr marL="1308904" algn="ctr" defTabSz="4172130" rtl="0" fontAlgn="base">
        <a:spcBef>
          <a:spcPct val="0"/>
        </a:spcBef>
        <a:spcAft>
          <a:spcPct val="0"/>
        </a:spcAft>
        <a:defRPr kumimoji="1" sz="20200">
          <a:solidFill>
            <a:schemeClr val="tx2"/>
          </a:solidFill>
          <a:latin typeface="Times" pitchFamily="18" charset="0"/>
          <a:ea typeface="Osaka" pitchFamily="1" charset="-128"/>
        </a:defRPr>
      </a:lvl6pPr>
      <a:lvl7pPr marL="2617805" algn="ctr" defTabSz="4172130" rtl="0" fontAlgn="base">
        <a:spcBef>
          <a:spcPct val="0"/>
        </a:spcBef>
        <a:spcAft>
          <a:spcPct val="0"/>
        </a:spcAft>
        <a:defRPr kumimoji="1" sz="20200">
          <a:solidFill>
            <a:schemeClr val="tx2"/>
          </a:solidFill>
          <a:latin typeface="Times" pitchFamily="18" charset="0"/>
          <a:ea typeface="Osaka" pitchFamily="1" charset="-128"/>
        </a:defRPr>
      </a:lvl7pPr>
      <a:lvl8pPr marL="3926709" algn="ctr" defTabSz="4172130" rtl="0" fontAlgn="base">
        <a:spcBef>
          <a:spcPct val="0"/>
        </a:spcBef>
        <a:spcAft>
          <a:spcPct val="0"/>
        </a:spcAft>
        <a:defRPr kumimoji="1" sz="20200">
          <a:solidFill>
            <a:schemeClr val="tx2"/>
          </a:solidFill>
          <a:latin typeface="Times" pitchFamily="18" charset="0"/>
          <a:ea typeface="Osaka" pitchFamily="1" charset="-128"/>
        </a:defRPr>
      </a:lvl8pPr>
      <a:lvl9pPr marL="5235617" algn="ctr" defTabSz="4172130" rtl="0" fontAlgn="base">
        <a:spcBef>
          <a:spcPct val="0"/>
        </a:spcBef>
        <a:spcAft>
          <a:spcPct val="0"/>
        </a:spcAft>
        <a:defRPr kumimoji="1" sz="20200">
          <a:solidFill>
            <a:schemeClr val="tx2"/>
          </a:solidFill>
          <a:latin typeface="Times" pitchFamily="18" charset="0"/>
          <a:ea typeface="Osaka" pitchFamily="1" charset="-128"/>
        </a:defRPr>
      </a:lvl9pPr>
    </p:titleStyle>
    <p:bodyStyle>
      <a:lvl1pPr marL="1563411" indent="-1563411" algn="l" defTabSz="4172130" rtl="0" eaLnBrk="0" fontAlgn="base" hangingPunct="0">
        <a:spcBef>
          <a:spcPct val="20000"/>
        </a:spcBef>
        <a:spcAft>
          <a:spcPct val="0"/>
        </a:spcAft>
        <a:buChar char="•"/>
        <a:defRPr kumimoji="1" sz="14700">
          <a:solidFill>
            <a:schemeClr val="tx1"/>
          </a:solidFill>
          <a:latin typeface="+mn-lt"/>
          <a:ea typeface="+mn-ea"/>
          <a:cs typeface="+mn-cs"/>
        </a:defRPr>
      </a:lvl1pPr>
      <a:lvl2pPr marL="3390426" indent="-1304360" algn="l" defTabSz="4172130" rtl="0" eaLnBrk="0" fontAlgn="base" hangingPunct="0">
        <a:spcBef>
          <a:spcPct val="20000"/>
        </a:spcBef>
        <a:spcAft>
          <a:spcPct val="0"/>
        </a:spcAft>
        <a:buChar char="–"/>
        <a:defRPr kumimoji="1" sz="12700">
          <a:solidFill>
            <a:schemeClr val="tx1"/>
          </a:solidFill>
          <a:latin typeface="+mn-lt"/>
          <a:ea typeface="+mn-ea"/>
        </a:defRPr>
      </a:lvl2pPr>
      <a:lvl3pPr marL="5221983" indent="-1049850" algn="l" defTabSz="4172130" rtl="0" eaLnBrk="0" fontAlgn="base" hangingPunct="0">
        <a:spcBef>
          <a:spcPct val="20000"/>
        </a:spcBef>
        <a:spcAft>
          <a:spcPct val="0"/>
        </a:spcAft>
        <a:buChar char="•"/>
        <a:defRPr kumimoji="1" sz="11100">
          <a:solidFill>
            <a:schemeClr val="tx1"/>
          </a:solidFill>
          <a:latin typeface="+mn-lt"/>
          <a:ea typeface="+mn-ea"/>
        </a:defRPr>
      </a:lvl3pPr>
      <a:lvl4pPr marL="7308047" indent="-1040761" algn="l" defTabSz="4172130" rtl="0" eaLnBrk="0" fontAlgn="base" hangingPunct="0">
        <a:spcBef>
          <a:spcPct val="20000"/>
        </a:spcBef>
        <a:spcAft>
          <a:spcPct val="0"/>
        </a:spcAft>
        <a:buChar char="–"/>
        <a:defRPr kumimoji="1" sz="9100">
          <a:solidFill>
            <a:schemeClr val="tx1"/>
          </a:solidFill>
          <a:latin typeface="+mn-lt"/>
          <a:ea typeface="+mn-ea"/>
        </a:defRPr>
      </a:lvl4pPr>
      <a:lvl5pPr marL="9394113" indent="-1040761" algn="l" defTabSz="4172130" rtl="0" eaLnBrk="0" fontAlgn="base" hangingPunct="0">
        <a:spcBef>
          <a:spcPct val="20000"/>
        </a:spcBef>
        <a:spcAft>
          <a:spcPct val="0"/>
        </a:spcAft>
        <a:buChar char="»"/>
        <a:defRPr kumimoji="1" sz="9100">
          <a:solidFill>
            <a:schemeClr val="tx1"/>
          </a:solidFill>
          <a:latin typeface="+mn-lt"/>
          <a:ea typeface="+mn-ea"/>
        </a:defRPr>
      </a:lvl5pPr>
      <a:lvl6pPr marL="10703018" indent="-1040761" algn="l" defTabSz="4172130" rtl="0" fontAlgn="base">
        <a:spcBef>
          <a:spcPct val="20000"/>
        </a:spcBef>
        <a:spcAft>
          <a:spcPct val="0"/>
        </a:spcAft>
        <a:buChar char="»"/>
        <a:defRPr kumimoji="1" sz="9100">
          <a:solidFill>
            <a:schemeClr val="tx1"/>
          </a:solidFill>
          <a:latin typeface="+mn-lt"/>
          <a:ea typeface="+mn-ea"/>
        </a:defRPr>
      </a:lvl6pPr>
      <a:lvl7pPr marL="12011922" indent="-1040761" algn="l" defTabSz="4172130" rtl="0" fontAlgn="base">
        <a:spcBef>
          <a:spcPct val="20000"/>
        </a:spcBef>
        <a:spcAft>
          <a:spcPct val="0"/>
        </a:spcAft>
        <a:buChar char="»"/>
        <a:defRPr kumimoji="1" sz="9100">
          <a:solidFill>
            <a:schemeClr val="tx1"/>
          </a:solidFill>
          <a:latin typeface="+mn-lt"/>
          <a:ea typeface="+mn-ea"/>
        </a:defRPr>
      </a:lvl7pPr>
      <a:lvl8pPr marL="13320823" indent="-1040761" algn="l" defTabSz="4172130" rtl="0" fontAlgn="base">
        <a:spcBef>
          <a:spcPct val="20000"/>
        </a:spcBef>
        <a:spcAft>
          <a:spcPct val="0"/>
        </a:spcAft>
        <a:buChar char="»"/>
        <a:defRPr kumimoji="1" sz="9100">
          <a:solidFill>
            <a:schemeClr val="tx1"/>
          </a:solidFill>
          <a:latin typeface="+mn-lt"/>
          <a:ea typeface="+mn-ea"/>
        </a:defRPr>
      </a:lvl8pPr>
      <a:lvl9pPr marL="14629727" indent="-1040761" algn="l" defTabSz="4172130" rtl="0" fontAlgn="base">
        <a:spcBef>
          <a:spcPct val="20000"/>
        </a:spcBef>
        <a:spcAft>
          <a:spcPct val="0"/>
        </a:spcAft>
        <a:buChar char="»"/>
        <a:defRPr kumimoji="1" sz="9100">
          <a:solidFill>
            <a:schemeClr val="tx1"/>
          </a:solidFill>
          <a:latin typeface="+mn-lt"/>
          <a:ea typeface="+mn-ea"/>
        </a:defRPr>
      </a:lvl9pPr>
    </p:bodyStyle>
    <p:otherStyle>
      <a:defPPr>
        <a:defRPr lang="ja-JP"/>
      </a:defPPr>
      <a:lvl1pPr marL="0" algn="l" defTabSz="2617805" rtl="0" eaLnBrk="1" latinLnBrk="0" hangingPunct="1">
        <a:defRPr kumimoji="1" sz="5200" kern="1200">
          <a:solidFill>
            <a:schemeClr val="tx1"/>
          </a:solidFill>
          <a:latin typeface="+mn-lt"/>
          <a:ea typeface="+mn-ea"/>
          <a:cs typeface="+mn-cs"/>
        </a:defRPr>
      </a:lvl1pPr>
      <a:lvl2pPr marL="1308904" algn="l" defTabSz="2617805" rtl="0" eaLnBrk="1" latinLnBrk="0" hangingPunct="1">
        <a:defRPr kumimoji="1" sz="5200" kern="1200">
          <a:solidFill>
            <a:schemeClr val="tx1"/>
          </a:solidFill>
          <a:latin typeface="+mn-lt"/>
          <a:ea typeface="+mn-ea"/>
          <a:cs typeface="+mn-cs"/>
        </a:defRPr>
      </a:lvl2pPr>
      <a:lvl3pPr marL="2617805" algn="l" defTabSz="2617805" rtl="0" eaLnBrk="1" latinLnBrk="0" hangingPunct="1">
        <a:defRPr kumimoji="1" sz="5200" kern="1200">
          <a:solidFill>
            <a:schemeClr val="tx1"/>
          </a:solidFill>
          <a:latin typeface="+mn-lt"/>
          <a:ea typeface="+mn-ea"/>
          <a:cs typeface="+mn-cs"/>
        </a:defRPr>
      </a:lvl3pPr>
      <a:lvl4pPr marL="3926709" algn="l" defTabSz="2617805" rtl="0" eaLnBrk="1" latinLnBrk="0" hangingPunct="1">
        <a:defRPr kumimoji="1" sz="5200" kern="1200">
          <a:solidFill>
            <a:schemeClr val="tx1"/>
          </a:solidFill>
          <a:latin typeface="+mn-lt"/>
          <a:ea typeface="+mn-ea"/>
          <a:cs typeface="+mn-cs"/>
        </a:defRPr>
      </a:lvl4pPr>
      <a:lvl5pPr marL="5235617" algn="l" defTabSz="2617805" rtl="0" eaLnBrk="1" latinLnBrk="0" hangingPunct="1">
        <a:defRPr kumimoji="1" sz="5200" kern="1200">
          <a:solidFill>
            <a:schemeClr val="tx1"/>
          </a:solidFill>
          <a:latin typeface="+mn-lt"/>
          <a:ea typeface="+mn-ea"/>
          <a:cs typeface="+mn-cs"/>
        </a:defRPr>
      </a:lvl5pPr>
      <a:lvl6pPr marL="6544521" algn="l" defTabSz="2617805" rtl="0" eaLnBrk="1" latinLnBrk="0" hangingPunct="1">
        <a:defRPr kumimoji="1" sz="5200" kern="1200">
          <a:solidFill>
            <a:schemeClr val="tx1"/>
          </a:solidFill>
          <a:latin typeface="+mn-lt"/>
          <a:ea typeface="+mn-ea"/>
          <a:cs typeface="+mn-cs"/>
        </a:defRPr>
      </a:lvl6pPr>
      <a:lvl7pPr marL="7853422" algn="l" defTabSz="2617805" rtl="0" eaLnBrk="1" latinLnBrk="0" hangingPunct="1">
        <a:defRPr kumimoji="1" sz="5200" kern="1200">
          <a:solidFill>
            <a:schemeClr val="tx1"/>
          </a:solidFill>
          <a:latin typeface="+mn-lt"/>
          <a:ea typeface="+mn-ea"/>
          <a:cs typeface="+mn-cs"/>
        </a:defRPr>
      </a:lvl7pPr>
      <a:lvl8pPr marL="9162326" algn="l" defTabSz="2617805" rtl="0" eaLnBrk="1" latinLnBrk="0" hangingPunct="1">
        <a:defRPr kumimoji="1" sz="5200" kern="1200">
          <a:solidFill>
            <a:schemeClr val="tx1"/>
          </a:solidFill>
          <a:latin typeface="+mn-lt"/>
          <a:ea typeface="+mn-ea"/>
          <a:cs typeface="+mn-cs"/>
        </a:defRPr>
      </a:lvl8pPr>
      <a:lvl9pPr marL="10471231" algn="l" defTabSz="2617805" rtl="0" eaLnBrk="1" latinLnBrk="0" hangingPunct="1">
        <a:defRPr kumimoji="1" sz="5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98"/>
          <p:cNvSpPr>
            <a:spLocks noChangeArrowheads="1"/>
          </p:cNvSpPr>
          <p:nvPr/>
        </p:nvSpPr>
        <p:spPr bwMode="auto">
          <a:xfrm>
            <a:off x="53701" y="3220889"/>
            <a:ext cx="30063950" cy="16095141"/>
          </a:xfrm>
          <a:prstGeom prst="rect">
            <a:avLst/>
          </a:prstGeom>
          <a:solidFill>
            <a:srgbClr val="CCECFF"/>
          </a:solidFill>
          <a:ln w="9525" algn="ctr">
            <a:noFill/>
            <a:round/>
            <a:headEnd/>
            <a:tailEnd/>
          </a:ln>
        </p:spPr>
        <p:txBody>
          <a:bodyPr lIns="261782" tIns="130891" rIns="261782" bIns="130891"/>
          <a:lstStyle/>
          <a:p>
            <a:pPr defTabSz="4172130"/>
            <a:endParaRPr lang="ja-JP" altLang="en-US" b="1" dirty="0">
              <a:latin typeface="ＭＳ Ｐゴシック" panose="020B0600070205080204" pitchFamily="50" charset="-128"/>
              <a:ea typeface="ＭＳ Ｐゴシック" panose="020B0600070205080204" pitchFamily="50" charset="-128"/>
            </a:endParaRPr>
          </a:p>
        </p:txBody>
      </p:sp>
      <p:sp>
        <p:nvSpPr>
          <p:cNvPr id="2051" name="Rectangle 2"/>
          <p:cNvSpPr>
            <a:spLocks noGrp="1" noChangeArrowheads="1"/>
          </p:cNvSpPr>
          <p:nvPr>
            <p:ph type="ctrTitle"/>
          </p:nvPr>
        </p:nvSpPr>
        <p:spPr>
          <a:xfrm>
            <a:off x="635344" y="1175742"/>
            <a:ext cx="28802115" cy="1779371"/>
          </a:xfrm>
          <a:solidFill>
            <a:srgbClr val="3366FF"/>
          </a:solidFill>
        </p:spPr>
        <p:txBody>
          <a:bodyPr/>
          <a:lstStyle/>
          <a:p>
            <a:pPr eaLnBrk="1" fontAlgn="ctr" hangingPunct="1"/>
            <a:r>
              <a:rPr lang="en-US" altLang="ja-JP" sz="7200" b="1" dirty="0">
                <a:solidFill>
                  <a:srgbClr val="FFFF00"/>
                </a:solidFill>
                <a:latin typeface="ＭＳ Ｐゴシック" panose="020B0600070205080204" pitchFamily="50" charset="-128"/>
                <a:ea typeface="ＭＳ Ｐゴシック" panose="020B0600070205080204" pitchFamily="50" charset="-128"/>
              </a:rPr>
              <a:t>2016</a:t>
            </a:r>
            <a:r>
              <a:rPr lang="ja-JP" altLang="en-US" sz="7200" b="1" dirty="0">
                <a:solidFill>
                  <a:srgbClr val="FFFF00"/>
                </a:solidFill>
                <a:latin typeface="ＭＳ Ｐゴシック" panose="020B0600070205080204" pitchFamily="50" charset="-128"/>
                <a:ea typeface="ＭＳ Ｐゴシック" panose="020B0600070205080204" pitchFamily="50" charset="-128"/>
              </a:rPr>
              <a:t>年夏までの成果</a:t>
            </a:r>
            <a:r>
              <a:rPr lang="en-US" altLang="ja-JP" sz="7200" b="1" dirty="0">
                <a:solidFill>
                  <a:srgbClr val="FFFF00"/>
                </a:solidFill>
                <a:latin typeface="ＭＳ Ｐゴシック" panose="020B0600070205080204" pitchFamily="50" charset="-128"/>
                <a:ea typeface="ＭＳ Ｐゴシック" panose="020B0600070205080204" pitchFamily="50" charset="-128"/>
              </a:rPr>
              <a:t>:</a:t>
            </a:r>
            <a:r>
              <a:rPr lang="ja-JP" altLang="en-US" sz="7200" b="1" dirty="0">
                <a:solidFill>
                  <a:srgbClr val="FFFF00"/>
                </a:solidFill>
                <a:latin typeface="ＭＳ Ｐゴシック" panose="020B0600070205080204" pitchFamily="50" charset="-128"/>
                <a:ea typeface="ＭＳ Ｐゴシック" panose="020B0600070205080204" pitchFamily="50" charset="-128"/>
              </a:rPr>
              <a:t>標準理論を超える新粒子の探索（その</a:t>
            </a:r>
            <a:r>
              <a:rPr lang="en-US" altLang="ja-JP" sz="7200" b="1" dirty="0">
                <a:solidFill>
                  <a:srgbClr val="FFFF00"/>
                </a:solidFill>
                <a:latin typeface="ＭＳ Ｐゴシック" panose="020B0600070205080204" pitchFamily="50" charset="-128"/>
                <a:ea typeface="ＭＳ Ｐゴシック" panose="020B0600070205080204" pitchFamily="50" charset="-128"/>
              </a:rPr>
              <a:t>2</a:t>
            </a:r>
            <a:r>
              <a:rPr lang="ja-JP" altLang="en-US" sz="7200" b="1" dirty="0">
                <a:solidFill>
                  <a:srgbClr val="FFFF00"/>
                </a:solidFill>
                <a:latin typeface="ＭＳ Ｐゴシック" panose="020B0600070205080204" pitchFamily="50" charset="-128"/>
                <a:ea typeface="ＭＳ Ｐゴシック" panose="020B0600070205080204" pitchFamily="50" charset="-128"/>
              </a:rPr>
              <a:t>）</a:t>
            </a:r>
          </a:p>
        </p:txBody>
      </p:sp>
      <p:sp>
        <p:nvSpPr>
          <p:cNvPr id="2052" name="Text Box 332"/>
          <p:cNvSpPr txBox="1">
            <a:spLocks noChangeArrowheads="1"/>
          </p:cNvSpPr>
          <p:nvPr/>
        </p:nvSpPr>
        <p:spPr bwMode="auto">
          <a:xfrm>
            <a:off x="14923963" y="377926"/>
            <a:ext cx="15139993" cy="809446"/>
          </a:xfrm>
          <a:prstGeom prst="rect">
            <a:avLst/>
          </a:prstGeom>
          <a:solidFill>
            <a:schemeClr val="bg1"/>
          </a:solidFill>
          <a:ln w="9525">
            <a:noFill/>
            <a:miter lim="800000"/>
            <a:headEnd/>
            <a:tailEnd/>
          </a:ln>
        </p:spPr>
        <p:txBody>
          <a:bodyPr wrap="square" lIns="298692" tIns="149349" rIns="298692" bIns="149349">
            <a:spAutoFit/>
          </a:bodyPr>
          <a:lstStyle/>
          <a:p>
            <a:pPr algn="r" defTabSz="4181222"/>
            <a:r>
              <a:rPr lang="en-US" altLang="ja-JP" sz="3300" b="1" dirty="0" smtClean="0">
                <a:solidFill>
                  <a:schemeClr val="accent2"/>
                </a:solidFill>
                <a:latin typeface="ＭＳ Ｐゴシック" panose="020B0600070205080204" pitchFamily="50" charset="-128"/>
                <a:ea typeface="ＭＳ Ｐゴシック" panose="020B0600070205080204" pitchFamily="50" charset="-128"/>
              </a:rPr>
              <a:t>LHC2016-bsmEXOTICSV3JA0</a:t>
            </a:r>
            <a:r>
              <a:rPr lang="en-US" altLang="ja-JP" sz="3300" b="1" dirty="0">
                <a:solidFill>
                  <a:schemeClr val="accent2"/>
                </a:solidFill>
                <a:latin typeface="ＭＳ Ｐゴシック" panose="020B0600070205080204" pitchFamily="50" charset="-128"/>
                <a:ea typeface="ＭＳ Ｐゴシック" panose="020B0600070205080204" pitchFamily="50" charset="-128"/>
              </a:rPr>
              <a:t>,  http://atlas.kek.jp/sub/poster/index.html</a:t>
            </a:r>
          </a:p>
        </p:txBody>
      </p:sp>
      <p:sp>
        <p:nvSpPr>
          <p:cNvPr id="88" name="Rectangle 2"/>
          <p:cNvSpPr txBox="1">
            <a:spLocks noChangeArrowheads="1"/>
          </p:cNvSpPr>
          <p:nvPr/>
        </p:nvSpPr>
        <p:spPr bwMode="auto">
          <a:xfrm>
            <a:off x="954411" y="3258246"/>
            <a:ext cx="7128792" cy="1274839"/>
          </a:xfrm>
          <a:prstGeom prst="rect">
            <a:avLst/>
          </a:prstGeom>
          <a:noFill/>
          <a:ln w="9525">
            <a:noFill/>
            <a:miter lim="800000"/>
            <a:headEnd/>
            <a:tailEnd/>
          </a:ln>
        </p:spPr>
        <p:txBody>
          <a:bodyPr lIns="417581" tIns="208790" rIns="417581" bIns="208790" anchor="ctr"/>
          <a:lstStyle/>
          <a:p>
            <a:pPr defTabSz="4172130">
              <a:defRPr/>
            </a:pPr>
            <a:r>
              <a:rPr lang="en-US" altLang="ja-JP" sz="5900" b="1" kern="0" dirty="0">
                <a:solidFill>
                  <a:srgbClr val="FF0000"/>
                </a:solidFill>
                <a:latin typeface="ＭＳ Ｐゴシック" pitchFamily="50" charset="-128"/>
                <a:ea typeface="ＭＳ Ｐゴシック" pitchFamily="50" charset="-128"/>
                <a:cs typeface="Arial Unicode MS" pitchFamily="50" charset="-128"/>
              </a:rPr>
              <a:t> </a:t>
            </a:r>
            <a:r>
              <a:rPr lang="ja-JP" altLang="en-US" sz="5900" b="1" kern="0" dirty="0">
                <a:solidFill>
                  <a:srgbClr val="FF0000"/>
                </a:solidFill>
                <a:latin typeface="ＭＳ Ｐゴシック" pitchFamily="50" charset="-128"/>
                <a:ea typeface="ＭＳ Ｐゴシック" pitchFamily="50" charset="-128"/>
                <a:cs typeface="Arial Unicode MS" pitchFamily="50" charset="-128"/>
              </a:rPr>
              <a:t>余剰次元の探索</a:t>
            </a:r>
          </a:p>
        </p:txBody>
      </p:sp>
      <p:sp>
        <p:nvSpPr>
          <p:cNvPr id="2149" name="Rectangle 101"/>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b="1">
              <a:latin typeface="ＭＳ Ｐゴシック" panose="020B0600070205080204" pitchFamily="50" charset="-128"/>
              <a:ea typeface="ＭＳ Ｐゴシック" panose="020B0600070205080204" pitchFamily="50" charset="-128"/>
            </a:endParaRPr>
          </a:p>
        </p:txBody>
      </p:sp>
      <p:sp>
        <p:nvSpPr>
          <p:cNvPr id="2151" name="Rectangle 103"/>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b="1">
              <a:latin typeface="ＭＳ Ｐゴシック" panose="020B0600070205080204" pitchFamily="50" charset="-128"/>
              <a:ea typeface="ＭＳ Ｐゴシック" panose="020B0600070205080204" pitchFamily="50" charset="-128"/>
            </a:endParaRPr>
          </a:p>
        </p:txBody>
      </p:sp>
      <p:sp>
        <p:nvSpPr>
          <p:cNvPr id="2153" name="Rectangle 105"/>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b="1">
              <a:latin typeface="ＭＳ Ｐゴシック" panose="020B0600070205080204" pitchFamily="50" charset="-128"/>
              <a:ea typeface="ＭＳ Ｐゴシック" panose="020B0600070205080204" pitchFamily="50" charset="-128"/>
            </a:endParaRPr>
          </a:p>
        </p:txBody>
      </p:sp>
      <p:sp>
        <p:nvSpPr>
          <p:cNvPr id="2155" name="Rectangle 107"/>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b="1">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8422682" y="3646538"/>
            <a:ext cx="21411529" cy="6801862"/>
          </a:xfrm>
          <a:prstGeom prst="rect">
            <a:avLst/>
          </a:prstGeom>
          <a:noFill/>
        </p:spPr>
        <p:txBody>
          <a:bodyPr wrap="square" rtlCol="0">
            <a:spAutoFit/>
          </a:bodyPr>
          <a:lstStyle/>
          <a:p>
            <a:r>
              <a:rPr kumimoji="1" lang="ja-JP" altLang="en-US" sz="4000" b="1" dirty="0">
                <a:latin typeface="ＭＳ Ｐゴシック" panose="020B0600070205080204" pitchFamily="50" charset="-128"/>
                <a:ea typeface="ＭＳ Ｐゴシック" panose="020B0600070205080204" pitchFamily="50" charset="-128"/>
              </a:rPr>
              <a:t>超対称性理論以外にも、標準模型の問題点を解決するための現象モデルが数多く提唱されている</a:t>
            </a:r>
            <a:r>
              <a:rPr lang="ja-JP" altLang="en-US" sz="4000" b="1" dirty="0">
                <a:latin typeface="ＭＳ Ｐゴシック" panose="020B0600070205080204" pitchFamily="50" charset="-128"/>
                <a:ea typeface="ＭＳ Ｐゴシック" panose="020B0600070205080204" pitchFamily="50" charset="-128"/>
              </a:rPr>
              <a:t>。その中で、余剰次元（</a:t>
            </a:r>
            <a:r>
              <a:rPr lang="en-US" altLang="ja-JP" sz="4000" b="1" dirty="0">
                <a:latin typeface="ＭＳ Ｐゴシック" panose="020B0600070205080204" pitchFamily="50" charset="-128"/>
                <a:ea typeface="ＭＳ Ｐゴシック" panose="020B0600070205080204" pitchFamily="50" charset="-128"/>
              </a:rPr>
              <a:t>Extra Dimension</a:t>
            </a:r>
            <a:r>
              <a:rPr lang="ja-JP" altLang="en-US" sz="4000" b="1" dirty="0">
                <a:latin typeface="ＭＳ Ｐゴシック" panose="020B0600070205080204" pitchFamily="50" charset="-128"/>
                <a:ea typeface="ＭＳ Ｐゴシック" panose="020B0600070205080204" pitchFamily="50" charset="-128"/>
              </a:rPr>
              <a:t>）に関するものが多くある。</a:t>
            </a:r>
            <a:endParaRPr lang="en-US" altLang="ja-JP" sz="4000" b="1" dirty="0">
              <a:latin typeface="ＭＳ Ｐゴシック" panose="020B0600070205080204" pitchFamily="50" charset="-128"/>
              <a:ea typeface="ＭＳ Ｐゴシック" panose="020B0600070205080204" pitchFamily="50" charset="-128"/>
            </a:endParaRPr>
          </a:p>
          <a:p>
            <a:endParaRPr kumimoji="1"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余剰次元モデルでは、超対称性理論とは別のアプローチで、標準模型の各問題点を解決する。</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また、余剰次元での強力な重力相互作用により、ミニブラックホールを予言する。</a:t>
            </a:r>
            <a:endParaRPr lang="en-US" altLang="ja-JP" sz="4000" b="1" dirty="0">
              <a:latin typeface="ＭＳ Ｐゴシック" panose="020B0600070205080204" pitchFamily="50" charset="-128"/>
              <a:ea typeface="ＭＳ Ｐゴシック" panose="020B0600070205080204" pitchFamily="50" charset="-128"/>
            </a:endParaRPr>
          </a:p>
          <a:p>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余剰次元モデルには大まかにわけて左記の</a:t>
            </a:r>
            <a:r>
              <a:rPr lang="en-US" altLang="ja-JP" sz="4000" b="1" dirty="0">
                <a:latin typeface="ＭＳ Ｐゴシック" panose="020B0600070205080204" pitchFamily="50" charset="-128"/>
                <a:ea typeface="ＭＳ Ｐゴシック" panose="020B0600070205080204" pitchFamily="50" charset="-128"/>
              </a:rPr>
              <a:t>3</a:t>
            </a:r>
            <a:r>
              <a:rPr lang="ja-JP" altLang="en-US" sz="4000" b="1" dirty="0">
                <a:latin typeface="ＭＳ Ｐゴシック" panose="020B0600070205080204" pitchFamily="50" charset="-128"/>
                <a:ea typeface="ＭＳ Ｐゴシック" panose="020B0600070205080204" pitchFamily="50" charset="-128"/>
              </a:rPr>
              <a:t>つのカテゴリーがあり、</a:t>
            </a:r>
            <a:r>
              <a:rPr lang="en-US" altLang="ja-JP" sz="4000" b="1" dirty="0">
                <a:latin typeface="ＭＳ Ｐゴシック" panose="020B0600070205080204" pitchFamily="50" charset="-128"/>
                <a:ea typeface="ＭＳ Ｐゴシック" panose="020B0600070205080204" pitchFamily="50" charset="-128"/>
              </a:rPr>
              <a:t>LHC</a:t>
            </a:r>
            <a:r>
              <a:rPr lang="ja-JP" altLang="en-US" sz="4000" b="1" dirty="0">
                <a:latin typeface="ＭＳ Ｐゴシック" panose="020B0600070205080204" pitchFamily="50" charset="-128"/>
                <a:ea typeface="ＭＳ Ｐゴシック" panose="020B0600070205080204" pitchFamily="50" charset="-128"/>
              </a:rPr>
              <a:t>での探索では</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異なる信号を示す。実際の探索は余剰次元にモデルを限定せず終状態の信号形態別に進めている。</a:t>
            </a:r>
            <a:endParaRPr lang="en-US" altLang="ja-JP" sz="4000" b="1" dirty="0">
              <a:latin typeface="ＭＳ Ｐゴシック" panose="020B0600070205080204" pitchFamily="50" charset="-128"/>
              <a:ea typeface="ＭＳ Ｐゴシック" panose="020B0600070205080204" pitchFamily="50" charset="-128"/>
            </a:endParaRPr>
          </a:p>
          <a:p>
            <a:endParaRPr kumimoji="1"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主に、高運動量</a:t>
            </a:r>
            <a:r>
              <a:rPr lang="en-US" altLang="ja-JP" sz="4000" b="1" dirty="0">
                <a:latin typeface="ＭＳ Ｐゴシック" panose="020B0600070205080204" pitchFamily="50" charset="-128"/>
                <a:ea typeface="ＭＳ Ｐゴシック" panose="020B0600070205080204" pitchFamily="50" charset="-128"/>
              </a:rPr>
              <a:t>2</a:t>
            </a:r>
            <a:r>
              <a:rPr lang="ja-JP" altLang="en-US" sz="4000" b="1" dirty="0">
                <a:latin typeface="ＭＳ Ｐゴシック" panose="020B0600070205080204" pitchFamily="50" charset="-128"/>
                <a:ea typeface="ＭＳ Ｐゴシック" panose="020B0600070205080204" pitchFamily="50" charset="-128"/>
              </a:rPr>
              <a:t>体粒子の終状態（共鳴、非共鳴）、高運動量単体・複数粒子の終状態を想定する</a:t>
            </a:r>
            <a:r>
              <a:rPr lang="ja-JP" altLang="en-US" b="1" dirty="0">
                <a:latin typeface="ＭＳ ゴシック" panose="020B0609070205080204" pitchFamily="49" charset="-128"/>
                <a:ea typeface="ＭＳ ゴシック" panose="020B0609070205080204" pitchFamily="49" charset="-128"/>
              </a:rPr>
              <a:t>。</a:t>
            </a:r>
            <a:endParaRPr kumimoji="1" lang="en-US" altLang="ja-JP" b="1" dirty="0">
              <a:latin typeface="ＭＳ ゴシック" panose="020B0609070205080204" pitchFamily="49" charset="-128"/>
              <a:ea typeface="ＭＳ ゴシック" panose="020B0609070205080204" pitchFamily="49" charset="-128"/>
            </a:endParaRPr>
          </a:p>
          <a:p>
            <a:endParaRPr kumimoji="1" lang="ja-JP" altLang="en-US" b="1" dirty="0">
              <a:latin typeface="ＭＳ Ｐゴシック" panose="020B0600070205080204" pitchFamily="50" charset="-128"/>
              <a:ea typeface="ＭＳ Ｐゴシック" panose="020B0600070205080204" pitchFamily="50" charset="-128"/>
            </a:endParaRPr>
          </a:p>
        </p:txBody>
      </p:sp>
      <p:sp>
        <p:nvSpPr>
          <p:cNvPr id="137" name="Rectangle 2"/>
          <p:cNvSpPr txBox="1">
            <a:spLocks noChangeArrowheads="1"/>
          </p:cNvSpPr>
          <p:nvPr/>
        </p:nvSpPr>
        <p:spPr bwMode="auto">
          <a:xfrm>
            <a:off x="7795171" y="9940975"/>
            <a:ext cx="10735553" cy="1274839"/>
          </a:xfrm>
          <a:prstGeom prst="rect">
            <a:avLst/>
          </a:prstGeom>
          <a:noFill/>
          <a:ln w="9525">
            <a:noFill/>
            <a:miter lim="800000"/>
            <a:headEnd/>
            <a:tailEnd/>
          </a:ln>
        </p:spPr>
        <p:txBody>
          <a:bodyPr lIns="417581" tIns="208790" rIns="417581" bIns="208790" anchor="ctr"/>
          <a:lstStyle/>
          <a:p>
            <a:pPr defTabSz="4172130">
              <a:defRPr/>
            </a:pPr>
            <a:r>
              <a:rPr lang="en-US" altLang="ja-JP" sz="5900" b="1" kern="0" dirty="0">
                <a:solidFill>
                  <a:srgbClr val="FF0000"/>
                </a:solidFill>
                <a:latin typeface="ＭＳ Ｐゴシック" pitchFamily="50" charset="-128"/>
                <a:ea typeface="ＭＳ Ｐゴシック" pitchFamily="50" charset="-128"/>
                <a:cs typeface="Arial Unicode MS" pitchFamily="50" charset="-128"/>
              </a:rPr>
              <a:t> [1] </a:t>
            </a:r>
            <a:r>
              <a:rPr lang="ja-JP" altLang="en-US" sz="5900" b="1" kern="0" dirty="0">
                <a:solidFill>
                  <a:srgbClr val="FF0000"/>
                </a:solidFill>
                <a:latin typeface="ＭＳ Ｐゴシック" pitchFamily="50" charset="-128"/>
                <a:ea typeface="ＭＳ Ｐゴシック" pitchFamily="50" charset="-128"/>
                <a:cs typeface="Arial Unicode MS" pitchFamily="50" charset="-128"/>
              </a:rPr>
              <a:t>２粒子共鳴探索</a:t>
            </a:r>
          </a:p>
        </p:txBody>
      </p:sp>
      <p:sp>
        <p:nvSpPr>
          <p:cNvPr id="4" name="正方形/長方形 3"/>
          <p:cNvSpPr/>
          <p:nvPr/>
        </p:nvSpPr>
        <p:spPr bwMode="auto">
          <a:xfrm>
            <a:off x="261779" y="4533085"/>
            <a:ext cx="7752528" cy="145464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endParaRP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47" y="4555643"/>
            <a:ext cx="7680960" cy="4746660"/>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79" y="14348788"/>
            <a:ext cx="7680960" cy="4729399"/>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07" y="9523672"/>
            <a:ext cx="7303770" cy="466198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1867" y="11596359"/>
            <a:ext cx="8798768" cy="7287623"/>
          </a:xfrm>
          <a:prstGeom prst="rect">
            <a:avLst/>
          </a:prstGeom>
        </p:spPr>
      </p:pic>
      <p:sp>
        <p:nvSpPr>
          <p:cNvPr id="90" name="テキスト ボックス 89"/>
          <p:cNvSpPr txBox="1"/>
          <p:nvPr/>
        </p:nvSpPr>
        <p:spPr>
          <a:xfrm>
            <a:off x="9523363" y="14503688"/>
            <a:ext cx="3611085" cy="707886"/>
          </a:xfrm>
          <a:prstGeom prst="rect">
            <a:avLst/>
          </a:prstGeom>
          <a:solidFill>
            <a:srgbClr val="FFFFFF"/>
          </a:solidFill>
          <a:ln w="57150">
            <a:solidFill>
              <a:schemeClr val="tx1"/>
            </a:solidFill>
          </a:ln>
        </p:spPr>
        <p:txBody>
          <a:bodyPr wrap="none" rtlCol="0">
            <a:spAutoFit/>
          </a:bodyPr>
          <a:lstStyle/>
          <a:p>
            <a:r>
              <a:rPr lang="ja-JP" altLang="en-US" sz="4000" b="1" dirty="0">
                <a:latin typeface="ＭＳ Ｐゴシック" panose="020B0600070205080204" pitchFamily="50" charset="-128"/>
                <a:ea typeface="ＭＳ Ｐゴシック" panose="020B0600070205080204" pitchFamily="50" charset="-128"/>
              </a:rPr>
              <a:t>２ジェット終状態</a:t>
            </a:r>
            <a:endParaRPr kumimoji="1" lang="ja-JP" altLang="en-US" sz="4000" b="1" dirty="0">
              <a:latin typeface="ＭＳ Ｐゴシック" panose="020B0600070205080204" pitchFamily="50" charset="-128"/>
              <a:ea typeface="ＭＳ Ｐゴシック" panose="020B0600070205080204" pitchFamily="50" charset="-128"/>
            </a:endParaRPr>
          </a:p>
        </p:txBody>
      </p:sp>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43169" y="10505080"/>
            <a:ext cx="12802474" cy="8445611"/>
          </a:xfrm>
          <a:prstGeom prst="rect">
            <a:avLst/>
          </a:prstGeom>
        </p:spPr>
      </p:pic>
      <p:sp>
        <p:nvSpPr>
          <p:cNvPr id="12" name="テキスト ボックス 11"/>
          <p:cNvSpPr txBox="1"/>
          <p:nvPr/>
        </p:nvSpPr>
        <p:spPr>
          <a:xfrm>
            <a:off x="21838193" y="11015698"/>
            <a:ext cx="4257897" cy="1200329"/>
          </a:xfrm>
          <a:prstGeom prst="rect">
            <a:avLst/>
          </a:prstGeom>
          <a:noFill/>
        </p:spPr>
        <p:txBody>
          <a:bodyPr wrap="none" rtlCol="0">
            <a:spAutoFit/>
          </a:bodyPr>
          <a:lstStyle/>
          <a:p>
            <a:r>
              <a:rPr kumimoji="1" lang="ja-JP" altLang="en-US" b="1" dirty="0">
                <a:solidFill>
                  <a:schemeClr val="bg1"/>
                </a:solidFill>
                <a:latin typeface="ＭＳ Ｐゴシック" panose="020B0600070205080204" pitchFamily="50" charset="-128"/>
                <a:ea typeface="ＭＳ Ｐゴシック" panose="020B0600070205080204" pitchFamily="50" charset="-128"/>
              </a:rPr>
              <a:t>最高エネルギーの</a:t>
            </a:r>
          </a:p>
          <a:p>
            <a:r>
              <a:rPr kumimoji="1" lang="ja-JP" altLang="en-US" b="1" dirty="0">
                <a:solidFill>
                  <a:schemeClr val="bg1"/>
                </a:solidFill>
                <a:latin typeface="ＭＳ Ｐゴシック" panose="020B0600070205080204" pitchFamily="50" charset="-128"/>
                <a:ea typeface="ＭＳ Ｐゴシック" panose="020B0600070205080204" pitchFamily="50" charset="-128"/>
              </a:rPr>
              <a:t>ジェット事象</a:t>
            </a:r>
            <a:r>
              <a:rPr kumimoji="1" lang="en-US" altLang="ja-JP" b="1" dirty="0">
                <a:solidFill>
                  <a:schemeClr val="bg1"/>
                </a:solidFill>
                <a:latin typeface="ＭＳ Ｐゴシック" panose="020B0600070205080204" pitchFamily="50" charset="-128"/>
                <a:ea typeface="ＭＳ Ｐゴシック" panose="020B0600070205080204" pitchFamily="50" charset="-128"/>
              </a:rPr>
              <a:t> : 6.9TeV</a:t>
            </a:r>
          </a:p>
        </p:txBody>
      </p:sp>
      <p:sp>
        <p:nvSpPr>
          <p:cNvPr id="34" name="正方形/長方形 33"/>
          <p:cNvSpPr/>
          <p:nvPr/>
        </p:nvSpPr>
        <p:spPr bwMode="auto">
          <a:xfrm>
            <a:off x="183358" y="19450057"/>
            <a:ext cx="30064765" cy="23052549"/>
          </a:xfrm>
          <a:prstGeom prst="rect">
            <a:avLst/>
          </a:prstGeom>
          <a:solidFill>
            <a:srgbClr val="FFCCFF"/>
          </a:solidFill>
          <a:ln w="9525" cap="flat" cmpd="sng" algn="ctr">
            <a:noFill/>
            <a:prstDash val="solid"/>
            <a:round/>
            <a:headEnd type="none" w="med" len="med"/>
            <a:tailEnd type="none" w="med" len="med"/>
          </a:ln>
          <a:effectLst/>
        </p:spPr>
        <p:txBody>
          <a:bodyPr vert="horz" wrap="square" lIns="261782" tIns="130891" rIns="261782" bIns="130891" numCol="1" rtlCol="0" anchor="t" anchorCtr="0" compatLnSpc="1">
            <a:prstTxWarp prst="textNoShape">
              <a:avLst/>
            </a:prstTxWarp>
          </a:bodyPr>
          <a:lstStyle/>
          <a:p>
            <a:pPr defTabSz="4172130"/>
            <a:endParaRPr lang="ja-JP" altLang="en-US" b="1" dirty="0">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bwMode="auto">
          <a:xfrm>
            <a:off x="16692528" y="19441846"/>
            <a:ext cx="13537504" cy="12403576"/>
          </a:xfrm>
          <a:prstGeom prst="rect">
            <a:avLst/>
          </a:prstGeom>
          <a:solidFill>
            <a:srgbClr val="66FF99"/>
          </a:solidFill>
          <a:ln w="190500" cap="flat" cmpd="sng" algn="ctr">
            <a:solidFill>
              <a:schemeClr val="bg1"/>
            </a:solidFill>
            <a:prstDash val="solid"/>
            <a:round/>
            <a:headEnd type="none" w="med" len="med"/>
            <a:tailEnd type="none" w="med" len="med"/>
          </a:ln>
          <a:effectLst/>
        </p:spPr>
        <p:txBody>
          <a:bodyPr vert="horz" wrap="square" lIns="261782" tIns="130891" rIns="261782" bIns="130891" numCol="1" rtlCol="0" anchor="t" anchorCtr="0" compatLnSpc="1">
            <a:prstTxWarp prst="textNoShape">
              <a:avLst/>
            </a:prstTxWarp>
          </a:bodyPr>
          <a:lstStyle/>
          <a:p>
            <a:pPr defTabSz="4172130"/>
            <a:endParaRPr lang="ja-JP" altLang="en-US" b="1" dirty="0">
              <a:latin typeface="ＭＳ Ｐゴシック" panose="020B0600070205080204" pitchFamily="50" charset="-128"/>
              <a:ea typeface="ＭＳ Ｐゴシック" panose="020B0600070205080204" pitchFamily="50" charset="-128"/>
            </a:endParaRPr>
          </a:p>
        </p:txBody>
      </p:sp>
      <p:sp>
        <p:nvSpPr>
          <p:cNvPr id="36" name="Rectangle 2"/>
          <p:cNvSpPr txBox="1">
            <a:spLocks noChangeArrowheads="1"/>
          </p:cNvSpPr>
          <p:nvPr/>
        </p:nvSpPr>
        <p:spPr bwMode="auto">
          <a:xfrm>
            <a:off x="16359622" y="19382280"/>
            <a:ext cx="6912768" cy="1440160"/>
          </a:xfrm>
          <a:prstGeom prst="rect">
            <a:avLst/>
          </a:prstGeom>
          <a:noFill/>
          <a:ln w="9525">
            <a:noFill/>
            <a:miter lim="800000"/>
            <a:headEnd/>
            <a:tailEnd/>
          </a:ln>
        </p:spPr>
        <p:txBody>
          <a:bodyPr lIns="417581" tIns="208790" rIns="417581" bIns="208790" anchor="ctr"/>
          <a:lstStyle/>
          <a:p>
            <a:pPr defTabSz="4172130">
              <a:defRPr/>
            </a:pPr>
            <a:r>
              <a:rPr lang="en-US" altLang="ja-JP" sz="5900" b="1" kern="0" dirty="0">
                <a:solidFill>
                  <a:srgbClr val="FF0000"/>
                </a:solidFill>
                <a:latin typeface="ＭＳ Ｐゴシック" pitchFamily="50" charset="-128"/>
                <a:ea typeface="ＭＳ Ｐゴシック" pitchFamily="50" charset="-128"/>
                <a:cs typeface="Arial Unicode MS" pitchFamily="50" charset="-128"/>
              </a:rPr>
              <a:t> [3] </a:t>
            </a:r>
            <a:r>
              <a:rPr lang="ja-JP" altLang="en-US" sz="5900" b="1" kern="0" dirty="0">
                <a:solidFill>
                  <a:srgbClr val="FF0000"/>
                </a:solidFill>
                <a:latin typeface="ＭＳ Ｐゴシック" pitchFamily="50" charset="-128"/>
                <a:ea typeface="ＭＳ Ｐゴシック" pitchFamily="50" charset="-128"/>
                <a:cs typeface="Arial Unicode MS" pitchFamily="50" charset="-128"/>
              </a:rPr>
              <a:t>探索のまとめ</a:t>
            </a:r>
          </a:p>
        </p:txBody>
      </p:sp>
      <p:sp>
        <p:nvSpPr>
          <p:cNvPr id="37" name="テキスト ボックス 36"/>
          <p:cNvSpPr txBox="1"/>
          <p:nvPr/>
        </p:nvSpPr>
        <p:spPr>
          <a:xfrm>
            <a:off x="17852389" y="30769623"/>
            <a:ext cx="12694501" cy="707886"/>
          </a:xfrm>
          <a:prstGeom prst="rect">
            <a:avLst/>
          </a:prstGeom>
          <a:noFill/>
        </p:spPr>
        <p:txBody>
          <a:bodyPr wrap="none" rtlCol="0">
            <a:spAutoFit/>
          </a:bodyPr>
          <a:lstStyle/>
          <a:p>
            <a:r>
              <a:rPr kumimoji="1" lang="en-US" altLang="ja-JP" sz="4000" b="1" dirty="0">
                <a:latin typeface="ＭＳ Ｐゴシック" panose="020B0600070205080204" pitchFamily="50" charset="-128"/>
                <a:ea typeface="ＭＳ Ｐゴシック" panose="020B0600070205080204" pitchFamily="50" charset="-128"/>
              </a:rPr>
              <a:t>2016</a:t>
            </a:r>
            <a:r>
              <a:rPr kumimoji="1" lang="ja-JP" altLang="en-US" sz="4000" b="1" dirty="0">
                <a:latin typeface="ＭＳ Ｐゴシック" panose="020B0600070205080204" pitchFamily="50" charset="-128"/>
                <a:ea typeface="ＭＳ Ｐゴシック" panose="020B0600070205080204" pitchFamily="50" charset="-128"/>
              </a:rPr>
              <a:t>年</a:t>
            </a:r>
            <a:r>
              <a:rPr lang="en-US" altLang="ja-JP" sz="4000" b="1" dirty="0">
                <a:latin typeface="ＭＳ Ｐゴシック" panose="020B0600070205080204" pitchFamily="50" charset="-128"/>
                <a:ea typeface="ＭＳ Ｐゴシック" panose="020B0600070205080204" pitchFamily="50" charset="-128"/>
              </a:rPr>
              <a:t>8</a:t>
            </a:r>
            <a:r>
              <a:rPr kumimoji="1" lang="ja-JP" altLang="en-US" sz="4000" b="1" dirty="0">
                <a:latin typeface="ＭＳ Ｐゴシック" panose="020B0600070205080204" pitchFamily="50" charset="-128"/>
                <a:ea typeface="ＭＳ Ｐゴシック" panose="020B0600070205080204" pitchFamily="50" charset="-128"/>
              </a:rPr>
              <a:t>月の時点で新物理の兆候は確認されていない。</a:t>
            </a:r>
          </a:p>
        </p:txBody>
      </p:sp>
      <p:sp>
        <p:nvSpPr>
          <p:cNvPr id="38" name="テキスト ボックス 89"/>
          <p:cNvSpPr txBox="1"/>
          <p:nvPr/>
        </p:nvSpPr>
        <p:spPr>
          <a:xfrm>
            <a:off x="22656445" y="19748417"/>
            <a:ext cx="7177766" cy="707886"/>
          </a:xfrm>
          <a:prstGeom prst="rect">
            <a:avLst/>
          </a:prstGeom>
          <a:noFill/>
        </p:spPr>
        <p:txBody>
          <a:bodyPr wrap="none" rtlCol="0">
            <a:spAutoFit/>
          </a:bodyPr>
          <a:lstStyle/>
          <a:p>
            <a:r>
              <a:rPr lang="ja-JP" altLang="en-US" sz="4000" b="1" dirty="0">
                <a:latin typeface="ＭＳ Ｐゴシック" panose="020B0600070205080204" pitchFamily="50" charset="-128"/>
                <a:ea typeface="ＭＳ Ｐゴシック" panose="020B0600070205080204" pitchFamily="50" charset="-128"/>
              </a:rPr>
              <a:t>多くのモデルが検証されている。</a:t>
            </a:r>
            <a:endParaRPr kumimoji="1" lang="ja-JP" altLang="en-US" sz="4000" b="1" dirty="0">
              <a:latin typeface="ＭＳ Ｐゴシック" panose="020B0600070205080204" pitchFamily="50" charset="-128"/>
              <a:ea typeface="ＭＳ Ｐゴシック" panose="020B0600070205080204" pitchFamily="50" charset="-128"/>
            </a:endParaRPr>
          </a:p>
        </p:txBody>
      </p:sp>
      <p:pic>
        <p:nvPicPr>
          <p:cNvPr id="39" name="図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32866" y="20808046"/>
            <a:ext cx="12906281" cy="9827550"/>
          </a:xfrm>
          <a:prstGeom prst="rect">
            <a:avLst/>
          </a:prstGeom>
        </p:spPr>
      </p:pic>
      <p:sp>
        <p:nvSpPr>
          <p:cNvPr id="40" name="Rectangle 2"/>
          <p:cNvSpPr txBox="1">
            <a:spLocks noChangeArrowheads="1"/>
          </p:cNvSpPr>
          <p:nvPr/>
        </p:nvSpPr>
        <p:spPr bwMode="auto">
          <a:xfrm>
            <a:off x="-162614" y="19292252"/>
            <a:ext cx="7563456" cy="1274839"/>
          </a:xfrm>
          <a:prstGeom prst="rect">
            <a:avLst/>
          </a:prstGeom>
          <a:noFill/>
          <a:ln w="9525">
            <a:noFill/>
            <a:miter lim="800000"/>
            <a:headEnd/>
            <a:tailEnd/>
          </a:ln>
        </p:spPr>
        <p:txBody>
          <a:bodyPr lIns="417581" tIns="208790" rIns="417581" bIns="208790" anchor="ctr"/>
          <a:lstStyle/>
          <a:p>
            <a:pPr defTabSz="4172130">
              <a:defRPr/>
            </a:pPr>
            <a:r>
              <a:rPr lang="en-US" altLang="ja-JP" sz="5900" b="1" kern="0" dirty="0">
                <a:solidFill>
                  <a:srgbClr val="FF0000"/>
                </a:solidFill>
                <a:latin typeface="ＭＳ Ｐゴシック" pitchFamily="50" charset="-128"/>
                <a:ea typeface="ＭＳ Ｐゴシック" pitchFamily="50" charset="-128"/>
                <a:cs typeface="Arial Unicode MS" pitchFamily="50" charset="-128"/>
              </a:rPr>
              <a:t> [2] </a:t>
            </a:r>
            <a:r>
              <a:rPr lang="ja-JP" altLang="en-US" sz="5900" b="1" kern="0" dirty="0">
                <a:solidFill>
                  <a:srgbClr val="FF0000"/>
                </a:solidFill>
                <a:latin typeface="ＭＳ Ｐゴシック" pitchFamily="50" charset="-128"/>
                <a:ea typeface="ＭＳ Ｐゴシック" pitchFamily="50" charset="-128"/>
                <a:cs typeface="Arial Unicode MS" pitchFamily="50" charset="-128"/>
              </a:rPr>
              <a:t>２光子共鳴探索</a:t>
            </a:r>
          </a:p>
        </p:txBody>
      </p:sp>
      <p:sp>
        <p:nvSpPr>
          <p:cNvPr id="27" name="テキスト ボックス 26"/>
          <p:cNvSpPr txBox="1"/>
          <p:nvPr/>
        </p:nvSpPr>
        <p:spPr>
          <a:xfrm>
            <a:off x="770557" y="20654689"/>
            <a:ext cx="15439307" cy="4440729"/>
          </a:xfrm>
          <a:prstGeom prst="rect">
            <a:avLst/>
          </a:prstGeom>
          <a:solidFill>
            <a:schemeClr val="tx1"/>
          </a:solidFill>
        </p:spPr>
        <p:txBody>
          <a:bodyPr wrap="square" rtlCol="0" anchor="ctr" anchorCtr="0">
            <a:noAutofit/>
          </a:bodyPr>
          <a:lstStyle/>
          <a:p>
            <a:r>
              <a:rPr lang="en-US" altLang="ja-JP" sz="4400" b="1" dirty="0">
                <a:solidFill>
                  <a:schemeClr val="bg1"/>
                </a:solidFill>
                <a:latin typeface="ＭＳ Ｐゴシック" panose="020B0600070205080204" pitchFamily="50" charset="-128"/>
                <a:ea typeface="ＭＳ Ｐゴシック" panose="020B0600070205080204" pitchFamily="50" charset="-128"/>
              </a:rPr>
              <a:t>2015</a:t>
            </a:r>
            <a:r>
              <a:rPr lang="ja-JP" altLang="en-US" sz="4400" b="1" dirty="0">
                <a:solidFill>
                  <a:schemeClr val="bg1"/>
                </a:solidFill>
                <a:latin typeface="ＭＳ Ｐゴシック" panose="020B0600070205080204" pitchFamily="50" charset="-128"/>
                <a:ea typeface="ＭＳ Ｐゴシック" panose="020B0600070205080204" pitchFamily="50" charset="-128"/>
              </a:rPr>
              <a:t>年</a:t>
            </a:r>
            <a:r>
              <a:rPr lang="en-US" altLang="ja-JP" sz="4400" b="1" dirty="0">
                <a:solidFill>
                  <a:schemeClr val="bg1"/>
                </a:solidFill>
                <a:latin typeface="ＭＳ Ｐゴシック" panose="020B0600070205080204" pitchFamily="50" charset="-128"/>
                <a:ea typeface="ＭＳ Ｐゴシック" panose="020B0600070205080204" pitchFamily="50" charset="-128"/>
              </a:rPr>
              <a:t>12</a:t>
            </a:r>
            <a:r>
              <a:rPr lang="ja-JP" altLang="en-US" sz="4400" b="1" dirty="0">
                <a:solidFill>
                  <a:schemeClr val="bg1"/>
                </a:solidFill>
                <a:latin typeface="ＭＳ Ｐゴシック" panose="020B0600070205080204" pitchFamily="50" charset="-128"/>
                <a:ea typeface="ＭＳ Ｐゴシック" panose="020B0600070205080204" pitchFamily="50" charset="-128"/>
              </a:rPr>
              <a:t>月</a:t>
            </a:r>
            <a:r>
              <a:rPr lang="en-US" altLang="ja-JP" sz="4400" b="1" dirty="0">
                <a:solidFill>
                  <a:schemeClr val="bg1"/>
                </a:solidFill>
                <a:latin typeface="ＭＳ Ｐゴシック" panose="020B0600070205080204" pitchFamily="50" charset="-128"/>
                <a:ea typeface="ＭＳ Ｐゴシック" panose="020B0600070205080204" pitchFamily="50" charset="-128"/>
              </a:rPr>
              <a:t>16</a:t>
            </a:r>
            <a:r>
              <a:rPr lang="ja-JP" altLang="en-US" sz="4400" b="1" dirty="0">
                <a:solidFill>
                  <a:schemeClr val="bg1"/>
                </a:solidFill>
                <a:latin typeface="ＭＳ Ｐゴシック" panose="020B0600070205080204" pitchFamily="50" charset="-128"/>
                <a:ea typeface="ＭＳ Ｐゴシック" panose="020B0600070205080204" pitchFamily="50" charset="-128"/>
              </a:rPr>
              <a:t>日に</a:t>
            </a:r>
            <a:r>
              <a:rPr lang="en-US" altLang="ja-JP" sz="4400" b="1" dirty="0">
                <a:solidFill>
                  <a:schemeClr val="bg1"/>
                </a:solidFill>
                <a:latin typeface="ＭＳ Ｐゴシック" panose="020B0600070205080204" pitchFamily="50" charset="-128"/>
                <a:ea typeface="ＭＳ Ｐゴシック" panose="020B0600070205080204" pitchFamily="50" charset="-128"/>
              </a:rPr>
              <a:t>CERN</a:t>
            </a:r>
            <a:r>
              <a:rPr lang="ja-JP" altLang="en-US" sz="4400" b="1" dirty="0">
                <a:solidFill>
                  <a:schemeClr val="bg1"/>
                </a:solidFill>
                <a:latin typeface="ＭＳ Ｐゴシック" panose="020B0600070205080204" pitchFamily="50" charset="-128"/>
                <a:ea typeface="ＭＳ Ｐゴシック" panose="020B0600070205080204" pitchFamily="50" charset="-128"/>
              </a:rPr>
              <a:t>は</a:t>
            </a:r>
            <a:r>
              <a:rPr lang="ja-JP" altLang="en-US" sz="4400" b="1" dirty="0" smtClean="0">
                <a:solidFill>
                  <a:schemeClr val="bg1"/>
                </a:solidFill>
                <a:latin typeface="ＭＳ Ｐゴシック" panose="020B0600070205080204" pitchFamily="50" charset="-128"/>
                <a:ea typeface="ＭＳ Ｐゴシック" panose="020B0600070205080204" pitchFamily="50" charset="-128"/>
              </a:rPr>
              <a:t>「質量</a:t>
            </a:r>
            <a:r>
              <a:rPr lang="ja-JP" altLang="en-US" sz="4400" b="1" dirty="0">
                <a:solidFill>
                  <a:srgbClr val="FFFF00"/>
                </a:solidFill>
                <a:latin typeface="ＭＳ Ｐゴシック" panose="020B0600070205080204" pitchFamily="50" charset="-128"/>
                <a:ea typeface="ＭＳ Ｐゴシック" panose="020B0600070205080204" pitchFamily="50" charset="-128"/>
              </a:rPr>
              <a:t>約</a:t>
            </a:r>
            <a:r>
              <a:rPr lang="en-US" altLang="ja-JP" sz="4400" b="1" dirty="0">
                <a:solidFill>
                  <a:srgbClr val="FFFF00"/>
                </a:solidFill>
                <a:latin typeface="ＭＳ Ｐゴシック" panose="020B0600070205080204" pitchFamily="50" charset="-128"/>
                <a:ea typeface="ＭＳ Ｐゴシック" panose="020B0600070205080204" pitchFamily="50" charset="-128"/>
              </a:rPr>
              <a:t>750GeV</a:t>
            </a:r>
            <a:r>
              <a:rPr lang="ja-JP" altLang="en-US" sz="4400" b="1" dirty="0" smtClean="0">
                <a:solidFill>
                  <a:srgbClr val="FFFF00"/>
                </a:solidFill>
                <a:latin typeface="ＭＳ Ｐゴシック" panose="020B0600070205080204" pitchFamily="50" charset="-128"/>
                <a:ea typeface="ＭＳ Ｐゴシック" panose="020B0600070205080204" pitchFamily="50" charset="-128"/>
              </a:rPr>
              <a:t>の重い</a:t>
            </a:r>
            <a:r>
              <a:rPr lang="ja-JP" altLang="en-US" sz="4400" b="1" dirty="0">
                <a:solidFill>
                  <a:srgbClr val="FFFF00"/>
                </a:solidFill>
                <a:latin typeface="ＭＳ Ｐゴシック" panose="020B0600070205080204" pitchFamily="50" charset="-128"/>
                <a:ea typeface="ＭＳ Ｐゴシック" panose="020B0600070205080204" pitchFamily="50" charset="-128"/>
              </a:rPr>
              <a:t>粒子</a:t>
            </a:r>
            <a:r>
              <a:rPr lang="ja-JP" altLang="en-US" sz="4400" b="1" dirty="0">
                <a:solidFill>
                  <a:schemeClr val="bg1"/>
                </a:solidFill>
                <a:latin typeface="ＭＳ Ｐゴシック" panose="020B0600070205080204" pitchFamily="50" charset="-128"/>
                <a:ea typeface="ＭＳ Ｐゴシック" panose="020B0600070205080204" pitchFamily="50" charset="-128"/>
              </a:rPr>
              <a:t>が２つの光子</a:t>
            </a:r>
            <a:r>
              <a:rPr lang="ja-JP" altLang="en-US" sz="4400" b="1" dirty="0" smtClean="0">
                <a:solidFill>
                  <a:schemeClr val="bg1"/>
                </a:solidFill>
                <a:latin typeface="ＭＳ Ｐゴシック" panose="020B0600070205080204" pitchFamily="50" charset="-128"/>
                <a:ea typeface="ＭＳ Ｐゴシック" panose="020B0600070205080204" pitchFamily="50" charset="-128"/>
              </a:rPr>
              <a:t>に崩壊したことを示唆する</a:t>
            </a:r>
            <a:r>
              <a:rPr lang="ja-JP" altLang="en-US" sz="4400" b="1" dirty="0" smtClean="0">
                <a:solidFill>
                  <a:schemeClr val="bg1"/>
                </a:solidFill>
                <a:latin typeface="ＭＳ Ｐゴシック" panose="020B0600070205080204" pitchFamily="50" charset="-128"/>
                <a:ea typeface="ＭＳ Ｐゴシック" panose="020B0600070205080204" pitchFamily="50" charset="-128"/>
              </a:rPr>
              <a:t>ほんの</a:t>
            </a:r>
            <a:r>
              <a:rPr lang="ja-JP" altLang="en-US" sz="4400" b="1" dirty="0">
                <a:solidFill>
                  <a:schemeClr val="bg1"/>
                </a:solidFill>
                <a:latin typeface="ＭＳ Ｐゴシック" panose="020B0600070205080204" pitchFamily="50" charset="-128"/>
                <a:ea typeface="ＭＳ Ｐゴシック" panose="020B0600070205080204" pitchFamily="50" charset="-128"/>
              </a:rPr>
              <a:t>少しの事象数の過剰</a:t>
            </a:r>
            <a:r>
              <a:rPr lang="ja-JP" altLang="en-US" sz="4400" b="1" dirty="0" smtClean="0">
                <a:solidFill>
                  <a:schemeClr val="bg1"/>
                </a:solidFill>
                <a:latin typeface="ＭＳ Ｐゴシック" panose="020B0600070205080204" pitchFamily="50" charset="-128"/>
                <a:ea typeface="ＭＳ Ｐゴシック" panose="020B0600070205080204" pitchFamily="50" charset="-128"/>
              </a:rPr>
              <a:t>が</a:t>
            </a:r>
            <a:r>
              <a:rPr lang="en-US" altLang="ja-JP" sz="4400" b="1" dirty="0" smtClean="0">
                <a:solidFill>
                  <a:schemeClr val="bg1"/>
                </a:solidFill>
                <a:latin typeface="ＭＳ Ｐゴシック" panose="020B0600070205080204" pitchFamily="50" charset="-128"/>
                <a:ea typeface="ＭＳ Ｐゴシック" panose="020B0600070205080204" pitchFamily="50" charset="-128"/>
              </a:rPr>
              <a:t>ATLAS</a:t>
            </a:r>
            <a:r>
              <a:rPr lang="ja-JP" altLang="en-US" sz="4400" b="1" dirty="0" smtClean="0">
                <a:solidFill>
                  <a:schemeClr val="bg1"/>
                </a:solidFill>
                <a:latin typeface="ＭＳ Ｐゴシック" panose="020B0600070205080204" pitchFamily="50" charset="-128"/>
                <a:ea typeface="ＭＳ Ｐゴシック" panose="020B0600070205080204" pitchFamily="50" charset="-128"/>
              </a:rPr>
              <a:t>と</a:t>
            </a:r>
            <a:r>
              <a:rPr lang="en-US" altLang="ja-JP" sz="4400" b="1" dirty="0" smtClean="0">
                <a:solidFill>
                  <a:schemeClr val="bg1"/>
                </a:solidFill>
                <a:latin typeface="ＭＳ Ｐゴシック" panose="020B0600070205080204" pitchFamily="50" charset="-128"/>
                <a:ea typeface="ＭＳ Ｐゴシック" panose="020B0600070205080204" pitchFamily="50" charset="-128"/>
              </a:rPr>
              <a:t>CMS</a:t>
            </a:r>
            <a:r>
              <a:rPr lang="ja-JP" altLang="en-US" sz="4400" b="1" dirty="0" smtClean="0">
                <a:solidFill>
                  <a:schemeClr val="bg1"/>
                </a:solidFill>
                <a:latin typeface="ＭＳ Ｐゴシック" panose="020B0600070205080204" pitchFamily="50" charset="-128"/>
                <a:ea typeface="ＭＳ Ｐゴシック" panose="020B0600070205080204" pitchFamily="50" charset="-128"/>
              </a:rPr>
              <a:t>で観測された」と発表した。この発表直後から世界中の理論屋が数多くのモデルを提案し、標準理論を越える</a:t>
            </a:r>
            <a:r>
              <a:rPr lang="ja-JP" altLang="en-US" sz="4400" b="1" dirty="0" smtClean="0">
                <a:solidFill>
                  <a:srgbClr val="FFFF00"/>
                </a:solidFill>
                <a:latin typeface="ＭＳ Ｐゴシック" panose="020B0600070205080204" pitchFamily="50" charset="-128"/>
                <a:ea typeface="ＭＳ Ｐゴシック" panose="020B0600070205080204" pitchFamily="50" charset="-128"/>
              </a:rPr>
              <a:t>新物理の初めての兆候ではないか</a:t>
            </a:r>
            <a:r>
              <a:rPr lang="ja-JP" altLang="en-US" sz="4400" b="1" dirty="0" smtClean="0">
                <a:solidFill>
                  <a:schemeClr val="bg1"/>
                </a:solidFill>
                <a:latin typeface="ＭＳ Ｐゴシック" panose="020B0600070205080204" pitchFamily="50" charset="-128"/>
                <a:ea typeface="ＭＳ Ｐゴシック" panose="020B0600070205080204" pitchFamily="50" charset="-128"/>
              </a:rPr>
              <a:t>と騒がれ</a:t>
            </a:r>
            <a:r>
              <a:rPr lang="ja-JP" altLang="en-US" sz="4400" b="1" dirty="0" smtClean="0">
                <a:solidFill>
                  <a:schemeClr val="bg1"/>
                </a:solidFill>
                <a:latin typeface="ＭＳ Ｐゴシック" panose="020B0600070205080204" pitchFamily="50" charset="-128"/>
                <a:ea typeface="ＭＳ Ｐゴシック" panose="020B0600070205080204" pitchFamily="50" charset="-128"/>
              </a:rPr>
              <a:t>たが，</a:t>
            </a:r>
            <a:r>
              <a:rPr lang="en-US" altLang="ja-JP" sz="4400" b="1" dirty="0" smtClean="0">
                <a:solidFill>
                  <a:schemeClr val="bg1"/>
                </a:solidFill>
                <a:latin typeface="ＭＳ Ｐゴシック" panose="020B0600070205080204" pitchFamily="50" charset="-128"/>
                <a:ea typeface="ＭＳ Ｐゴシック" panose="020B0600070205080204" pitchFamily="50" charset="-128"/>
              </a:rPr>
              <a:t>2016</a:t>
            </a:r>
            <a:r>
              <a:rPr lang="ja-JP" altLang="en-US" sz="4400" b="1" dirty="0" smtClean="0">
                <a:solidFill>
                  <a:schemeClr val="bg1"/>
                </a:solidFill>
                <a:latin typeface="ＭＳ Ｐゴシック" panose="020B0600070205080204" pitchFamily="50" charset="-128"/>
                <a:ea typeface="ＭＳ Ｐゴシック" panose="020B0600070205080204" pitchFamily="50" charset="-128"/>
              </a:rPr>
              <a:t>年のデータを加えたところ，</a:t>
            </a:r>
            <a:r>
              <a:rPr lang="en-US" altLang="ja-JP" sz="4400" b="1" dirty="0" smtClean="0">
                <a:solidFill>
                  <a:schemeClr val="bg1"/>
                </a:solidFill>
                <a:latin typeface="ＭＳ Ｐゴシック" panose="020B0600070205080204" pitchFamily="50" charset="-128"/>
                <a:ea typeface="ＭＳ Ｐゴシック" panose="020B0600070205080204" pitchFamily="50" charset="-128"/>
              </a:rPr>
              <a:t>2015</a:t>
            </a:r>
            <a:r>
              <a:rPr lang="ja-JP" altLang="en-US" sz="4400" b="1" dirty="0" smtClean="0">
                <a:solidFill>
                  <a:schemeClr val="bg1"/>
                </a:solidFill>
                <a:latin typeface="ＭＳ Ｐゴシック" panose="020B0600070205080204" pitchFamily="50" charset="-128"/>
                <a:ea typeface="ＭＳ Ｐゴシック" panose="020B0600070205080204" pitchFamily="50" charset="-128"/>
              </a:rPr>
              <a:t>年の結果は統計のゆらぎのようであった</a:t>
            </a:r>
            <a:r>
              <a:rPr lang="ja-JP" altLang="en-US" sz="4400" dirty="0" smtClean="0">
                <a:solidFill>
                  <a:schemeClr val="bg1"/>
                </a:solidFill>
              </a:rPr>
              <a:t>。</a:t>
            </a:r>
            <a:endParaRPr kumimoji="1" lang="ja-JP" altLang="en-US" sz="4400" b="1" dirty="0">
              <a:solidFill>
                <a:schemeClr val="bg1"/>
              </a:solidFill>
              <a:latin typeface="ＭＳ Ｐゴシック" panose="020B0600070205080204" pitchFamily="50" charset="-128"/>
              <a:ea typeface="ＭＳ Ｐゴシック" panose="020B0600070205080204" pitchFamily="50" charset="-128"/>
            </a:endParaRPr>
          </a:p>
        </p:txBody>
      </p:sp>
      <p:pic>
        <p:nvPicPr>
          <p:cNvPr id="28" name="Picture 9"/>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748981" y="25989909"/>
            <a:ext cx="6984773" cy="6780066"/>
          </a:xfrm>
          <a:prstGeom prst="rect">
            <a:avLst/>
          </a:prstGeom>
          <a:solidFill>
            <a:schemeClr val="accent6">
              <a:lumMod val="60000"/>
              <a:lumOff val="40000"/>
            </a:schemeClr>
          </a:solidFill>
          <a:extLst/>
        </p:spPr>
      </p:pic>
      <p:pic>
        <p:nvPicPr>
          <p:cNvPr id="30" name="Picture 9"/>
          <p:cNvPicPr>
            <a:picLocks noChangeArrowheads="1"/>
          </p:cNvPicPr>
          <p:nvPr/>
        </p:nvPicPr>
        <p:blipFill rotWithShape="1">
          <a:blip r:embed="rId10">
            <a:extLst>
              <a:ext uri="{28A0092B-C50C-407E-A947-70E740481C1C}">
                <a14:useLocalDpi xmlns:a14="http://schemas.microsoft.com/office/drawing/2010/main" val="0"/>
              </a:ext>
            </a:extLst>
          </a:blip>
          <a:srcRect l="-7" r="51207"/>
          <a:stretch/>
        </p:blipFill>
        <p:spPr bwMode="auto">
          <a:xfrm>
            <a:off x="9066660" y="26001328"/>
            <a:ext cx="6816715" cy="678602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693882" y="25277918"/>
            <a:ext cx="7019870" cy="707886"/>
          </a:xfrm>
          <a:prstGeom prst="rect">
            <a:avLst/>
          </a:prstGeom>
          <a:noFill/>
        </p:spPr>
        <p:txBody>
          <a:bodyPr wrap="none" rtlCol="0">
            <a:spAutoFit/>
          </a:bodyPr>
          <a:lstStyle/>
          <a:p>
            <a:r>
              <a:rPr kumimoji="1" lang="ja-JP" altLang="en-US" sz="4000" b="1" dirty="0">
                <a:solidFill>
                  <a:srgbClr val="0070C0"/>
                </a:solidFill>
                <a:latin typeface="ＭＳ Ｐゴシック" panose="020B0600070205080204" pitchFamily="50" charset="-128"/>
                <a:ea typeface="ＭＳ Ｐゴシック" panose="020B0600070205080204" pitchFamily="50" charset="-128"/>
              </a:rPr>
              <a:t>アトラス実験 </a:t>
            </a:r>
            <a:r>
              <a:rPr kumimoji="1" lang="en-US" altLang="ja-JP" sz="2400" b="1" dirty="0">
                <a:latin typeface="ＭＳ Ｐゴシック" panose="020B0600070205080204" pitchFamily="50" charset="-128"/>
                <a:ea typeface="ＭＳ Ｐゴシック" panose="020B0600070205080204" pitchFamily="50" charset="-128"/>
              </a:rPr>
              <a:t>(</a:t>
            </a:r>
            <a:r>
              <a:rPr lang="en-US" altLang="ja-JP" sz="2400" b="1" dirty="0">
                <a:latin typeface="ＭＳ Ｐゴシック" panose="020B0600070205080204" pitchFamily="50" charset="-128"/>
                <a:ea typeface="ＭＳ Ｐゴシック" panose="020B0600070205080204" pitchFamily="50" charset="-128"/>
              </a:rPr>
              <a:t>arXiv:1606.03833v1[</a:t>
            </a:r>
            <a:r>
              <a:rPr lang="en-US" altLang="ja-JP" sz="2400" b="1" dirty="0" err="1">
                <a:latin typeface="ＭＳ Ｐゴシック" panose="020B0600070205080204" pitchFamily="50" charset="-128"/>
                <a:ea typeface="ＭＳ Ｐゴシック" panose="020B0600070205080204" pitchFamily="50" charset="-128"/>
              </a:rPr>
              <a:t>hep</a:t>
            </a:r>
            <a:r>
              <a:rPr lang="en-US" altLang="ja-JP" sz="2400" b="1" dirty="0">
                <a:latin typeface="ＭＳ Ｐゴシック" panose="020B0600070205080204" pitchFamily="50" charset="-128"/>
                <a:ea typeface="ＭＳ Ｐゴシック" panose="020B0600070205080204" pitchFamily="50" charset="-128"/>
              </a:rPr>
              <a:t>-ex]</a:t>
            </a:r>
            <a:r>
              <a:rPr kumimoji="1" lang="en-US" altLang="ja-JP" sz="2400" b="1" dirty="0">
                <a:latin typeface="ＭＳ Ｐゴシック" panose="020B0600070205080204" pitchFamily="50" charset="-128"/>
                <a:ea typeface="ＭＳ Ｐゴシック" panose="020B0600070205080204" pitchFamily="50" charset="-128"/>
              </a:rPr>
              <a:t>)</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33" name="テキスト ボックス 32"/>
          <p:cNvSpPr txBox="1"/>
          <p:nvPr/>
        </p:nvSpPr>
        <p:spPr>
          <a:xfrm>
            <a:off x="9549377" y="25279438"/>
            <a:ext cx="5570756" cy="707886"/>
          </a:xfrm>
          <a:prstGeom prst="rect">
            <a:avLst/>
          </a:prstGeom>
          <a:noFill/>
        </p:spPr>
        <p:txBody>
          <a:bodyPr wrap="none" rtlCol="0">
            <a:spAutoFit/>
          </a:bodyPr>
          <a:lstStyle/>
          <a:p>
            <a:r>
              <a:rPr kumimoji="1" lang="ja-JP" altLang="en-US" sz="4000" b="1" dirty="0">
                <a:solidFill>
                  <a:srgbClr val="0070C0"/>
                </a:solidFill>
                <a:latin typeface="ＭＳ Ｐゴシック" panose="020B0600070205080204" pitchFamily="50" charset="-128"/>
                <a:ea typeface="ＭＳ Ｐゴシック" panose="020B0600070205080204" pitchFamily="50" charset="-128"/>
              </a:rPr>
              <a:t>ＣＭＳ実験 </a:t>
            </a:r>
            <a:r>
              <a:rPr lang="en-US" altLang="ja-JP" sz="2400" b="1" dirty="0">
                <a:latin typeface="ＭＳ Ｐゴシック" panose="020B0600070205080204" pitchFamily="50" charset="-128"/>
                <a:ea typeface="ＭＳ Ｐゴシック" panose="020B0600070205080204" pitchFamily="50" charset="-128"/>
              </a:rPr>
              <a:t>(PRL117(2016)051802)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bwMode="auto">
          <a:xfrm>
            <a:off x="4484628" y="26216829"/>
            <a:ext cx="308789" cy="5985071"/>
          </a:xfrm>
          <a:prstGeom prst="rect">
            <a:avLst/>
          </a:prstGeom>
          <a:solidFill>
            <a:schemeClr val="accent6">
              <a:lumMod val="60000"/>
              <a:lumOff val="40000"/>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Times" pitchFamily="18" charset="0"/>
              <a:ea typeface="Osaka" pitchFamily="1" charset="-128"/>
            </a:endParaRPr>
          </a:p>
        </p:txBody>
      </p:sp>
      <p:sp>
        <p:nvSpPr>
          <p:cNvPr id="41" name="正方形/長方形 40"/>
          <p:cNvSpPr/>
          <p:nvPr/>
        </p:nvSpPr>
        <p:spPr bwMode="auto">
          <a:xfrm>
            <a:off x="11974116" y="26485121"/>
            <a:ext cx="367941" cy="5478901"/>
          </a:xfrm>
          <a:prstGeom prst="rect">
            <a:avLst/>
          </a:prstGeom>
          <a:solidFill>
            <a:schemeClr val="accent6">
              <a:lumMod val="60000"/>
              <a:lumOff val="40000"/>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Times" pitchFamily="18" charset="0"/>
              <a:ea typeface="Osaka" pitchFamily="1" charset="-128"/>
            </a:endParaRPr>
          </a:p>
        </p:txBody>
      </p:sp>
      <p:sp>
        <p:nvSpPr>
          <p:cNvPr id="7" name="テキスト ボックス 6"/>
          <p:cNvSpPr txBox="1"/>
          <p:nvPr/>
        </p:nvSpPr>
        <p:spPr>
          <a:xfrm>
            <a:off x="-1792337" y="28478391"/>
            <a:ext cx="5445420" cy="830997"/>
          </a:xfrm>
          <a:prstGeom prst="rect">
            <a:avLst/>
          </a:prstGeom>
          <a:noFill/>
          <a:scene3d>
            <a:camera prst="orthographicFront">
              <a:rot lat="0" lon="0" rev="5400000"/>
            </a:camera>
            <a:lightRig rig="threePt" dir="t"/>
          </a:scene3d>
        </p:spPr>
        <p:txBody>
          <a:bodyPr wrap="square" rtlCol="0">
            <a:spAutoFit/>
          </a:bodyPr>
          <a:lstStyle/>
          <a:p>
            <a:r>
              <a:rPr kumimoji="1" lang="en-US" altLang="ja-JP" sz="4800" b="1" dirty="0">
                <a:solidFill>
                  <a:srgbClr val="FF0000"/>
                </a:solidFill>
                <a:latin typeface="ＭＳ Ｐゴシック" panose="020B0600070205080204" pitchFamily="50" charset="-128"/>
                <a:ea typeface="ＭＳ Ｐゴシック" panose="020B0600070205080204" pitchFamily="50" charset="-128"/>
              </a:rPr>
              <a:t>2015</a:t>
            </a:r>
            <a:r>
              <a:rPr kumimoji="1" lang="ja-JP" altLang="en-US" sz="4800" b="1" dirty="0">
                <a:solidFill>
                  <a:srgbClr val="FF0000"/>
                </a:solidFill>
                <a:latin typeface="ＭＳ Ｐゴシック" panose="020B0600070205080204" pitchFamily="50" charset="-128"/>
                <a:ea typeface="ＭＳ Ｐゴシック" panose="020B0600070205080204" pitchFamily="50" charset="-128"/>
              </a:rPr>
              <a:t>年のデータ</a:t>
            </a:r>
          </a:p>
        </p:txBody>
      </p:sp>
      <p:pic>
        <p:nvPicPr>
          <p:cNvPr id="42" name="Picture 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778866" y="34190713"/>
            <a:ext cx="6995003" cy="6797064"/>
          </a:xfrm>
          <a:prstGeom prst="rect">
            <a:avLst/>
          </a:prstGeom>
          <a:solidFill>
            <a:schemeClr val="accent6">
              <a:lumMod val="60000"/>
              <a:lumOff val="40000"/>
            </a:schemeClr>
          </a:solidFill>
          <a:extLst/>
        </p:spPr>
      </p:pic>
      <p:pic>
        <p:nvPicPr>
          <p:cNvPr id="43" name="Picture 9"/>
          <p:cNvPicPr>
            <a:picLocks noChangeArrowheads="1"/>
          </p:cNvPicPr>
          <p:nvPr/>
        </p:nvPicPr>
        <p:blipFill rotWithShape="1">
          <a:blip r:embed="rId12">
            <a:extLst>
              <a:ext uri="{28A0092B-C50C-407E-A947-70E740481C1C}">
                <a14:useLocalDpi xmlns:a14="http://schemas.microsoft.com/office/drawing/2010/main" val="0"/>
              </a:ext>
            </a:extLst>
          </a:blip>
          <a:srcRect l="-8" r="48476"/>
          <a:stretch/>
        </p:blipFill>
        <p:spPr bwMode="auto">
          <a:xfrm>
            <a:off x="9124678" y="34205505"/>
            <a:ext cx="6804000" cy="6782272"/>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p:cNvSpPr/>
          <p:nvPr/>
        </p:nvSpPr>
        <p:spPr bwMode="auto">
          <a:xfrm>
            <a:off x="4180243" y="34420583"/>
            <a:ext cx="226337" cy="6001723"/>
          </a:xfrm>
          <a:prstGeom prst="rect">
            <a:avLst/>
          </a:prstGeom>
          <a:solidFill>
            <a:schemeClr val="accent6">
              <a:lumMod val="60000"/>
              <a:lumOff val="40000"/>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Times" pitchFamily="18" charset="0"/>
              <a:ea typeface="Osaka" pitchFamily="1" charset="-128"/>
            </a:endParaRPr>
          </a:p>
        </p:txBody>
      </p:sp>
      <p:sp>
        <p:nvSpPr>
          <p:cNvPr id="45" name="テキスト ボックス 44"/>
          <p:cNvSpPr txBox="1"/>
          <p:nvPr/>
        </p:nvSpPr>
        <p:spPr>
          <a:xfrm>
            <a:off x="-1761420" y="36105132"/>
            <a:ext cx="5445420" cy="830997"/>
          </a:xfrm>
          <a:prstGeom prst="rect">
            <a:avLst/>
          </a:prstGeom>
          <a:noFill/>
          <a:scene3d>
            <a:camera prst="orthographicFront">
              <a:rot lat="0" lon="0" rev="5400000"/>
            </a:camera>
            <a:lightRig rig="threePt" dir="t"/>
          </a:scene3d>
        </p:spPr>
        <p:txBody>
          <a:bodyPr wrap="square" rtlCol="0">
            <a:spAutoFit/>
          </a:bodyPr>
          <a:lstStyle/>
          <a:p>
            <a:r>
              <a:rPr kumimoji="1" lang="en-US" altLang="ja-JP" sz="4800" b="1" dirty="0">
                <a:solidFill>
                  <a:srgbClr val="FF0000"/>
                </a:solidFill>
                <a:latin typeface="ＭＳ Ｐゴシック" panose="020B0600070205080204" pitchFamily="50" charset="-128"/>
                <a:ea typeface="ＭＳ Ｐゴシック" panose="020B0600070205080204" pitchFamily="50" charset="-128"/>
              </a:rPr>
              <a:t>2016</a:t>
            </a:r>
            <a:r>
              <a:rPr kumimoji="1" lang="ja-JP" altLang="en-US" sz="4800" b="1" dirty="0">
                <a:solidFill>
                  <a:srgbClr val="FF0000"/>
                </a:solidFill>
                <a:latin typeface="ＭＳ Ｐゴシック" panose="020B0600070205080204" pitchFamily="50" charset="-128"/>
                <a:ea typeface="ＭＳ Ｐゴシック" panose="020B0600070205080204" pitchFamily="50" charset="-128"/>
              </a:rPr>
              <a:t>年のデータ</a:t>
            </a:r>
          </a:p>
        </p:txBody>
      </p:sp>
      <p:sp>
        <p:nvSpPr>
          <p:cNvPr id="46" name="正方形/長方形 45"/>
          <p:cNvSpPr/>
          <p:nvPr/>
        </p:nvSpPr>
        <p:spPr bwMode="auto">
          <a:xfrm>
            <a:off x="11449804" y="34643916"/>
            <a:ext cx="300625" cy="5478901"/>
          </a:xfrm>
          <a:prstGeom prst="rect">
            <a:avLst/>
          </a:prstGeom>
          <a:solidFill>
            <a:schemeClr val="accent6">
              <a:lumMod val="60000"/>
              <a:lumOff val="40000"/>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Times" pitchFamily="18" charset="0"/>
              <a:ea typeface="Osaka" pitchFamily="1" charset="-128"/>
            </a:endParaRPr>
          </a:p>
        </p:txBody>
      </p:sp>
      <p:sp>
        <p:nvSpPr>
          <p:cNvPr id="47" name="角丸四角形吹き出し 46"/>
          <p:cNvSpPr/>
          <p:nvPr/>
        </p:nvSpPr>
        <p:spPr>
          <a:xfrm>
            <a:off x="3507488" y="26999148"/>
            <a:ext cx="960388" cy="491592"/>
          </a:xfrm>
          <a:prstGeom prst="wedgeRoundRectCallout">
            <a:avLst>
              <a:gd name="adj1" fmla="val 66255"/>
              <a:gd name="adj2" fmla="val 18128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chemeClr val="tx1"/>
                </a:solidFill>
                <a:latin typeface="Symbol" panose="05050102010706020507" pitchFamily="18" charset="2"/>
                <a:ea typeface="ＭＳ Ｐゴシック" panose="020B0600070205080204" pitchFamily="50" charset="-128"/>
              </a:rPr>
              <a:t>2.1s</a:t>
            </a:r>
            <a:endParaRPr kumimoji="1" lang="ja-JP" altLang="en-US" sz="2800" b="1" dirty="0">
              <a:solidFill>
                <a:schemeClr val="tx1"/>
              </a:solidFill>
              <a:latin typeface="Symbol" panose="05050102010706020507" pitchFamily="18" charset="2"/>
              <a:ea typeface="ＭＳ Ｐゴシック" panose="020B0600070205080204" pitchFamily="50" charset="-128"/>
            </a:endParaRPr>
          </a:p>
        </p:txBody>
      </p:sp>
      <p:sp>
        <p:nvSpPr>
          <p:cNvPr id="48" name="角丸四角形吹き出し 47"/>
          <p:cNvSpPr/>
          <p:nvPr/>
        </p:nvSpPr>
        <p:spPr>
          <a:xfrm>
            <a:off x="3130360" y="37137570"/>
            <a:ext cx="960388" cy="491592"/>
          </a:xfrm>
          <a:prstGeom prst="wedgeRoundRectCallout">
            <a:avLst>
              <a:gd name="adj1" fmla="val 65177"/>
              <a:gd name="adj2" fmla="val -12304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en-US" altLang="ja-JP" sz="2800" b="1" dirty="0">
                <a:solidFill>
                  <a:schemeClr val="tx1"/>
                </a:solidFill>
                <a:latin typeface="ＭＳ Ｐゴシック" panose="020B0600070205080204" pitchFamily="50" charset="-128"/>
                <a:ea typeface="ＭＳ Ｐゴシック" panose="020B0600070205080204" pitchFamily="50" charset="-128"/>
              </a:rPr>
              <a:t>none</a:t>
            </a:r>
            <a:endParaRPr kumimoji="1" lang="ja-JP" altLang="en-US" sz="2800" b="1" dirty="0">
              <a:solidFill>
                <a:schemeClr val="tx1"/>
              </a:solidFill>
              <a:latin typeface="Symbol" panose="05050102010706020507" pitchFamily="18" charset="2"/>
              <a:ea typeface="ＭＳ Ｐゴシック" panose="020B0600070205080204" pitchFamily="50" charset="-128"/>
            </a:endParaRPr>
          </a:p>
        </p:txBody>
      </p:sp>
      <p:sp>
        <p:nvSpPr>
          <p:cNvPr id="49" name="角丸四角形吹き出し 48"/>
          <p:cNvSpPr/>
          <p:nvPr/>
        </p:nvSpPr>
        <p:spPr>
          <a:xfrm>
            <a:off x="11912578" y="35565104"/>
            <a:ext cx="960388" cy="491592"/>
          </a:xfrm>
          <a:prstGeom prst="wedgeRoundRectCallout">
            <a:avLst>
              <a:gd name="adj1" fmla="val -81302"/>
              <a:gd name="adj2" fmla="val 14595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en-US" altLang="ja-JP" sz="2800" b="1" dirty="0">
                <a:solidFill>
                  <a:schemeClr val="tx1"/>
                </a:solidFill>
                <a:latin typeface="ＭＳ Ｐゴシック" panose="020B0600070205080204" pitchFamily="50" charset="-128"/>
                <a:ea typeface="ＭＳ Ｐゴシック" panose="020B0600070205080204" pitchFamily="50" charset="-128"/>
              </a:rPr>
              <a:t>none</a:t>
            </a:r>
            <a:endParaRPr kumimoji="1" lang="ja-JP" altLang="en-US" sz="2800" b="1" dirty="0">
              <a:solidFill>
                <a:schemeClr val="tx1"/>
              </a:solidFill>
              <a:latin typeface="Symbol" panose="05050102010706020507" pitchFamily="18" charset="2"/>
              <a:ea typeface="ＭＳ Ｐゴシック" panose="020B0600070205080204" pitchFamily="50" charset="-128"/>
            </a:endParaRPr>
          </a:p>
        </p:txBody>
      </p:sp>
      <p:sp>
        <p:nvSpPr>
          <p:cNvPr id="50" name="角丸四角形吹き出し 49"/>
          <p:cNvSpPr/>
          <p:nvPr/>
        </p:nvSpPr>
        <p:spPr>
          <a:xfrm>
            <a:off x="10989207" y="27188195"/>
            <a:ext cx="960388" cy="491592"/>
          </a:xfrm>
          <a:prstGeom prst="wedgeRoundRectCallout">
            <a:avLst>
              <a:gd name="adj1" fmla="val 68419"/>
              <a:gd name="adj2" fmla="val 16014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latin typeface="ＭＳ Ｐゴシック" panose="020B0600070205080204" pitchFamily="50" charset="-128"/>
                <a:ea typeface="ＭＳ Ｐゴシック" panose="020B0600070205080204" pitchFamily="50" charset="-128"/>
              </a:rPr>
              <a:t>1.6</a:t>
            </a:r>
            <a:r>
              <a:rPr kumimoji="1" lang="en-US" altLang="ja-JP" sz="2800" b="1" dirty="0" smtClean="0">
                <a:solidFill>
                  <a:schemeClr val="tx1"/>
                </a:solidFill>
                <a:latin typeface="Symbol" panose="05050102010706020507" pitchFamily="18" charset="2"/>
                <a:ea typeface="ＭＳ Ｐゴシック" panose="020B0600070205080204" pitchFamily="50" charset="-128"/>
              </a:rPr>
              <a:t>s</a:t>
            </a:r>
            <a:endParaRPr kumimoji="1" lang="ja-JP" altLang="en-US" sz="2800" b="1" dirty="0">
              <a:solidFill>
                <a:schemeClr val="tx1"/>
              </a:solidFill>
              <a:latin typeface="Symbol" panose="05050102010706020507" pitchFamily="18" charset="2"/>
              <a:ea typeface="ＭＳ Ｐゴシック" panose="020B0600070205080204" pitchFamily="50" charset="-128"/>
            </a:endParaRPr>
          </a:p>
        </p:txBody>
      </p:sp>
      <p:sp>
        <p:nvSpPr>
          <p:cNvPr id="51" name="テキスト ボックス 50"/>
          <p:cNvSpPr txBox="1"/>
          <p:nvPr/>
        </p:nvSpPr>
        <p:spPr>
          <a:xfrm>
            <a:off x="9067341" y="32769975"/>
            <a:ext cx="6906058" cy="461665"/>
          </a:xfrm>
          <a:prstGeom prst="rect">
            <a:avLst/>
          </a:prstGeom>
          <a:noFill/>
        </p:spPr>
        <p:txBody>
          <a:bodyPr wrap="none" rtlCol="0">
            <a:spAutoFit/>
          </a:bodyPr>
          <a:lstStyle/>
          <a:p>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注：図は</a:t>
            </a:r>
            <a:r>
              <a:rPr kumimoji="1" lang="en-US" altLang="ja-JP" sz="2400" dirty="0">
                <a:latin typeface="ＭＳ Ｐゴシック" panose="020B0600070205080204" pitchFamily="50" charset="-128"/>
                <a:ea typeface="ＭＳ Ｐゴシック" panose="020B0600070205080204" pitchFamily="50" charset="-128"/>
              </a:rPr>
              <a:t>EBEB</a:t>
            </a:r>
            <a:r>
              <a:rPr kumimoji="1" lang="ja-JP" altLang="en-US" sz="2400" dirty="0">
                <a:latin typeface="ＭＳ Ｐゴシック" panose="020B0600070205080204" pitchFamily="50" charset="-128"/>
                <a:ea typeface="ＭＳ Ｐゴシック" panose="020B0600070205080204" pitchFamily="50" charset="-128"/>
              </a:rPr>
              <a:t>のみを</a:t>
            </a:r>
            <a:r>
              <a:rPr kumimoji="1" lang="ja-JP" altLang="en-US" sz="2400" dirty="0" smtClean="0">
                <a:latin typeface="ＭＳ Ｐゴシック" panose="020B0600070205080204" pitchFamily="50" charset="-128"/>
                <a:ea typeface="ＭＳ Ｐゴシック" panose="020B0600070205080204" pitchFamily="50" charset="-128"/>
              </a:rPr>
              <a:t>示し</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smtClean="0">
                <a:latin typeface="ＭＳ Ｐゴシック" panose="020B0600070205080204" pitchFamily="50" charset="-128"/>
                <a:ea typeface="ＭＳ Ｐゴシック" panose="020B0600070205080204" pitchFamily="50" charset="-128"/>
              </a:rPr>
              <a:t>1.6</a:t>
            </a:r>
            <a:r>
              <a:rPr kumimoji="1" lang="en-US" altLang="ja-JP" sz="2400" dirty="0" smtClean="0">
                <a:latin typeface="Symbol" panose="05050102010706020507" pitchFamily="18" charset="2"/>
                <a:ea typeface="ＭＳ Ｐゴシック" panose="020B0600070205080204" pitchFamily="50" charset="-128"/>
              </a:rPr>
              <a:t>s</a:t>
            </a:r>
            <a:r>
              <a:rPr kumimoji="1" lang="ja-JP" altLang="en-US" sz="2400" dirty="0">
                <a:latin typeface="ＭＳ Ｐゴシック" panose="020B0600070205080204" pitchFamily="50" charset="-128"/>
                <a:ea typeface="ＭＳ Ｐゴシック" panose="020B0600070205080204" pitchFamily="50" charset="-128"/>
              </a:rPr>
              <a:t>は</a:t>
            </a:r>
            <a:r>
              <a:rPr kumimoji="1" lang="en-US" altLang="ja-JP" sz="2400" dirty="0">
                <a:latin typeface="ＭＳ Ｐゴシック" panose="020B0600070205080204" pitchFamily="50" charset="-128"/>
                <a:ea typeface="ＭＳ Ｐゴシック" panose="020B0600070205080204" pitchFamily="50" charset="-128"/>
              </a:rPr>
              <a:t>8TeV</a:t>
            </a:r>
            <a:r>
              <a:rPr kumimoji="1" lang="ja-JP" altLang="en-US" sz="2400" dirty="0">
                <a:latin typeface="ＭＳ Ｐゴシック" panose="020B0600070205080204" pitchFamily="50" charset="-128"/>
                <a:ea typeface="ＭＳ Ｐゴシック" panose="020B0600070205080204" pitchFamily="50" charset="-128"/>
              </a:rPr>
              <a:t>も込みの値）</a:t>
            </a:r>
          </a:p>
        </p:txBody>
      </p:sp>
      <p:sp>
        <p:nvSpPr>
          <p:cNvPr id="53" name="テキスト ボックス 52"/>
          <p:cNvSpPr txBox="1"/>
          <p:nvPr/>
        </p:nvSpPr>
        <p:spPr>
          <a:xfrm>
            <a:off x="1774392" y="33471738"/>
            <a:ext cx="6579045" cy="707886"/>
          </a:xfrm>
          <a:prstGeom prst="rect">
            <a:avLst/>
          </a:prstGeom>
          <a:noFill/>
        </p:spPr>
        <p:txBody>
          <a:bodyPr wrap="none" rtlCol="0">
            <a:spAutoFit/>
          </a:bodyPr>
          <a:lstStyle/>
          <a:p>
            <a:r>
              <a:rPr kumimoji="1" lang="ja-JP" altLang="en-US" sz="4000" b="1" dirty="0">
                <a:solidFill>
                  <a:srgbClr val="0070C0"/>
                </a:solidFill>
                <a:latin typeface="ＭＳ Ｐゴシック" panose="020B0600070205080204" pitchFamily="50" charset="-128"/>
                <a:ea typeface="ＭＳ Ｐゴシック" panose="020B0600070205080204" pitchFamily="50" charset="-128"/>
              </a:rPr>
              <a:t>アトラス実験 </a:t>
            </a:r>
            <a:r>
              <a:rPr kumimoji="1" lang="en-US" altLang="ja-JP" sz="2400" b="1" dirty="0">
                <a:latin typeface="ＭＳ Ｐゴシック" panose="020B0600070205080204" pitchFamily="50" charset="-128"/>
                <a:ea typeface="ＭＳ Ｐゴシック" panose="020B0600070205080204" pitchFamily="50" charset="-128"/>
              </a:rPr>
              <a:t>(</a:t>
            </a:r>
            <a:r>
              <a:rPr lang="en-US" altLang="ja-JP" sz="2400" b="1" dirty="0">
                <a:latin typeface="ＭＳ Ｐゴシック" panose="020B0600070205080204" pitchFamily="50" charset="-128"/>
                <a:ea typeface="ＭＳ Ｐゴシック" panose="020B0600070205080204" pitchFamily="50" charset="-128"/>
              </a:rPr>
              <a:t>ATLAS-CONF-2016-059</a:t>
            </a:r>
            <a:r>
              <a:rPr lang="ja-JP" altLang="en-US" sz="2400" b="1" dirty="0">
                <a:latin typeface="ＭＳ Ｐゴシック" panose="020B0600070205080204" pitchFamily="50" charset="-128"/>
                <a:ea typeface="ＭＳ Ｐゴシック" panose="020B0600070205080204" pitchFamily="50" charset="-128"/>
              </a:rPr>
              <a:t>）</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54" name="テキスト ボックス 53"/>
          <p:cNvSpPr txBox="1"/>
          <p:nvPr/>
        </p:nvSpPr>
        <p:spPr>
          <a:xfrm>
            <a:off x="9629887" y="33473258"/>
            <a:ext cx="5078634" cy="707886"/>
          </a:xfrm>
          <a:prstGeom prst="rect">
            <a:avLst/>
          </a:prstGeom>
          <a:noFill/>
        </p:spPr>
        <p:txBody>
          <a:bodyPr wrap="none" rtlCol="0">
            <a:spAutoFit/>
          </a:bodyPr>
          <a:lstStyle/>
          <a:p>
            <a:r>
              <a:rPr kumimoji="1" lang="ja-JP" altLang="en-US" sz="4000" b="1" dirty="0">
                <a:solidFill>
                  <a:srgbClr val="0070C0"/>
                </a:solidFill>
                <a:latin typeface="ＭＳ Ｐゴシック" panose="020B0600070205080204" pitchFamily="50" charset="-128"/>
                <a:ea typeface="ＭＳ Ｐゴシック" panose="020B0600070205080204" pitchFamily="50" charset="-128"/>
              </a:rPr>
              <a:t>ＣＭＳ実験 </a:t>
            </a:r>
            <a:r>
              <a:rPr lang="en-US" altLang="ja-JP" sz="2400" b="1" dirty="0">
                <a:latin typeface="ＭＳ Ｐゴシック" panose="020B0600070205080204" pitchFamily="50" charset="-128"/>
                <a:ea typeface="ＭＳ Ｐゴシック" panose="020B0600070205080204" pitchFamily="50" charset="-128"/>
              </a:rPr>
              <a:t>(EXO-16-027-pas)</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55" name="Picture 9"/>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9028419" y="33994054"/>
            <a:ext cx="9636736" cy="6299985"/>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p:cNvSpPr txBox="1"/>
          <p:nvPr/>
        </p:nvSpPr>
        <p:spPr>
          <a:xfrm>
            <a:off x="9960109" y="41029907"/>
            <a:ext cx="5093061" cy="461665"/>
          </a:xfrm>
          <a:prstGeom prst="rect">
            <a:avLst/>
          </a:prstGeom>
          <a:noFill/>
        </p:spPr>
        <p:txBody>
          <a:bodyPr wrap="none" rtlCol="0">
            <a:spAutoFit/>
          </a:bodyPr>
          <a:lstStyle/>
          <a:p>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注）図は</a:t>
            </a:r>
            <a:r>
              <a:rPr kumimoji="1" lang="en-US" altLang="ja-JP" sz="2400" dirty="0">
                <a:latin typeface="ＭＳ Ｐゴシック" panose="020B0600070205080204" pitchFamily="50" charset="-128"/>
                <a:ea typeface="ＭＳ Ｐゴシック" panose="020B0600070205080204" pitchFamily="50" charset="-128"/>
              </a:rPr>
              <a:t>EBEB</a:t>
            </a:r>
            <a:r>
              <a:rPr kumimoji="1" lang="ja-JP" altLang="en-US" sz="2400" dirty="0">
                <a:latin typeface="ＭＳ Ｐゴシック" panose="020B0600070205080204" pitchFamily="50" charset="-128"/>
                <a:ea typeface="ＭＳ Ｐゴシック" panose="020B0600070205080204" pitchFamily="50" charset="-128"/>
              </a:rPr>
              <a:t>のみ</a:t>
            </a:r>
            <a:r>
              <a:rPr lang="ja-JP" altLang="en-US" sz="2400" dirty="0">
                <a:latin typeface="ＭＳ Ｐゴシック" panose="020B0600070205080204" pitchFamily="50" charset="-128"/>
                <a:ea typeface="ＭＳ Ｐゴシック" panose="020B0600070205080204" pitchFamily="50" charset="-128"/>
              </a:rPr>
              <a:t>だが</a:t>
            </a:r>
            <a:r>
              <a:rPr lang="en-US" altLang="ja-JP" sz="2400" dirty="0">
                <a:latin typeface="ＭＳ Ｐゴシック" panose="020B0600070205080204" pitchFamily="50" charset="-128"/>
                <a:ea typeface="ＭＳ Ｐゴシック" panose="020B0600070205080204" pitchFamily="50" charset="-128"/>
              </a:rPr>
              <a:t>EBEE</a:t>
            </a:r>
            <a:r>
              <a:rPr lang="ja-JP" altLang="en-US" sz="2400" dirty="0">
                <a:latin typeface="ＭＳ Ｐゴシック" panose="020B0600070205080204" pitchFamily="50" charset="-128"/>
                <a:ea typeface="ＭＳ Ｐゴシック" panose="020B0600070205080204" pitchFamily="50" charset="-128"/>
              </a:rPr>
              <a:t>も同様。</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57" name="テキスト ボックス 56"/>
          <p:cNvSpPr txBox="1"/>
          <p:nvPr/>
        </p:nvSpPr>
        <p:spPr>
          <a:xfrm>
            <a:off x="17307081" y="32532811"/>
            <a:ext cx="12644594" cy="1938992"/>
          </a:xfrm>
          <a:prstGeom prst="rect">
            <a:avLst/>
          </a:prstGeom>
          <a:noFill/>
        </p:spPr>
        <p:txBody>
          <a:bodyPr wrap="square" rtlCol="0">
            <a:spAutoFit/>
          </a:bodyPr>
          <a:lstStyle/>
          <a:p>
            <a:r>
              <a:rPr kumimoji="1" lang="en-US" altLang="ja-JP" sz="4000" b="1" dirty="0">
                <a:solidFill>
                  <a:srgbClr val="0000FF"/>
                </a:solidFill>
                <a:latin typeface="ＭＳ Ｐゴシック" panose="020B0600070205080204" pitchFamily="50" charset="-128"/>
                <a:ea typeface="ＭＳ Ｐゴシック" panose="020B0600070205080204" pitchFamily="50" charset="-128"/>
              </a:rPr>
              <a:t>2015</a:t>
            </a:r>
            <a:r>
              <a:rPr kumimoji="1" lang="ja-JP" altLang="en-US" sz="4000" b="1" dirty="0">
                <a:solidFill>
                  <a:srgbClr val="0000FF"/>
                </a:solidFill>
                <a:latin typeface="ＭＳ Ｐゴシック" panose="020B0600070205080204" pitchFamily="50" charset="-128"/>
                <a:ea typeface="ＭＳ Ｐゴシック" panose="020B0600070205080204" pitchFamily="50" charset="-128"/>
              </a:rPr>
              <a:t>年</a:t>
            </a:r>
            <a:r>
              <a:rPr lang="en-US" altLang="ja-JP" sz="4000" b="1" dirty="0">
                <a:solidFill>
                  <a:srgbClr val="0000FF"/>
                </a:solidFill>
                <a:latin typeface="ＭＳ Ｐゴシック" panose="020B0600070205080204" pitchFamily="50" charset="-128"/>
                <a:ea typeface="ＭＳ Ｐゴシック" panose="020B0600070205080204" pitchFamily="50" charset="-128"/>
              </a:rPr>
              <a:t>12</a:t>
            </a:r>
            <a:r>
              <a:rPr kumimoji="1" lang="ja-JP" altLang="en-US" sz="4000" b="1" dirty="0">
                <a:solidFill>
                  <a:srgbClr val="0000FF"/>
                </a:solidFill>
                <a:latin typeface="ＭＳ Ｐゴシック" panose="020B0600070205080204" pitchFamily="50" charset="-128"/>
                <a:ea typeface="ＭＳ Ｐゴシック" panose="020B0600070205080204" pitchFamily="50" charset="-128"/>
              </a:rPr>
              <a:t>月の</a:t>
            </a:r>
            <a:r>
              <a:rPr kumimoji="1" lang="en-US" altLang="ja-JP" sz="4000" b="1" dirty="0">
                <a:solidFill>
                  <a:srgbClr val="0000FF"/>
                </a:solidFill>
                <a:latin typeface="ＭＳ Ｐゴシック" panose="020B0600070205080204" pitchFamily="50" charset="-128"/>
                <a:ea typeface="ＭＳ Ｐゴシック" panose="020B0600070205080204" pitchFamily="50" charset="-128"/>
              </a:rPr>
              <a:t>CERN</a:t>
            </a:r>
            <a:r>
              <a:rPr kumimoji="1" lang="ja-JP" altLang="en-US" sz="4000" b="1" dirty="0">
                <a:solidFill>
                  <a:srgbClr val="0000FF"/>
                </a:solidFill>
                <a:latin typeface="ＭＳ Ｐゴシック" panose="020B0600070205080204" pitchFamily="50" charset="-128"/>
                <a:ea typeface="ＭＳ Ｐゴシック" panose="020B0600070205080204" pitchFamily="50" charset="-128"/>
              </a:rPr>
              <a:t>による発表直後から</a:t>
            </a:r>
            <a:r>
              <a:rPr kumimoji="1" lang="en-US" altLang="ja-JP" sz="4000" b="1" dirty="0">
                <a:solidFill>
                  <a:srgbClr val="0000FF"/>
                </a:solidFill>
                <a:latin typeface="ＭＳ Ｐゴシック" panose="020B0600070205080204" pitchFamily="50" charset="-128"/>
                <a:ea typeface="ＭＳ Ｐゴシック" panose="020B0600070205080204" pitchFamily="50" charset="-128"/>
              </a:rPr>
              <a:t>750GeV</a:t>
            </a:r>
            <a:r>
              <a:rPr kumimoji="1" lang="ja-JP" altLang="en-US" sz="4000" b="1" dirty="0">
                <a:solidFill>
                  <a:srgbClr val="0000FF"/>
                </a:solidFill>
                <a:latin typeface="ＭＳ Ｐゴシック" panose="020B0600070205080204" pitchFamily="50" charset="-128"/>
                <a:ea typeface="ＭＳ Ｐゴシック" panose="020B0600070205080204" pitchFamily="50" charset="-128"/>
              </a:rPr>
              <a:t>の２光子共鳴</a:t>
            </a:r>
            <a:r>
              <a:rPr lang="ja-JP" altLang="en-US" sz="4000" b="1" dirty="0">
                <a:solidFill>
                  <a:srgbClr val="0000FF"/>
                </a:solidFill>
                <a:latin typeface="ＭＳ Ｐゴシック" panose="020B0600070205080204" pitchFamily="50" charset="-128"/>
                <a:ea typeface="ＭＳ Ｐゴシック" panose="020B0600070205080204" pitchFamily="50" charset="-128"/>
              </a:rPr>
              <a:t>の</a:t>
            </a:r>
            <a:r>
              <a:rPr kumimoji="1" lang="ja-JP" altLang="en-US" sz="4000" b="1" dirty="0">
                <a:solidFill>
                  <a:srgbClr val="0000FF"/>
                </a:solidFill>
                <a:latin typeface="ＭＳ Ｐゴシック" panose="020B0600070205080204" pitchFamily="50" charset="-128"/>
                <a:ea typeface="ＭＳ Ｐゴシック" panose="020B0600070205080204" pitchFamily="50" charset="-128"/>
              </a:rPr>
              <a:t>解釈を試みる夥しい数の理論論文が出版された。</a:t>
            </a:r>
            <a:endParaRPr kumimoji="1" lang="en-US" altLang="ja-JP" sz="4000" b="1" dirty="0">
              <a:solidFill>
                <a:srgbClr val="0000FF"/>
              </a:solidFill>
              <a:latin typeface="ＭＳ Ｐゴシック" panose="020B0600070205080204" pitchFamily="50" charset="-128"/>
              <a:ea typeface="ＭＳ Ｐゴシック" panose="020B0600070205080204" pitchFamily="50" charset="-128"/>
            </a:endParaRPr>
          </a:p>
          <a:p>
            <a:endParaRPr kumimoji="1" lang="ja-JP" altLang="en-US" sz="4000" b="1" dirty="0">
              <a:latin typeface="ＭＳ Ｐゴシック" panose="020B0600070205080204" pitchFamily="50" charset="-128"/>
              <a:ea typeface="ＭＳ Ｐゴシック" panose="020B0600070205080204" pitchFamily="50" charset="-128"/>
            </a:endParaRPr>
          </a:p>
        </p:txBody>
      </p:sp>
      <p:sp>
        <p:nvSpPr>
          <p:cNvPr id="58" name="テキスト ボックス 57"/>
          <p:cNvSpPr txBox="1"/>
          <p:nvPr/>
        </p:nvSpPr>
        <p:spPr>
          <a:xfrm>
            <a:off x="15937238" y="35372958"/>
            <a:ext cx="5445420" cy="646331"/>
          </a:xfrm>
          <a:prstGeom prst="rect">
            <a:avLst/>
          </a:prstGeom>
          <a:noFill/>
          <a:scene3d>
            <a:camera prst="orthographicFront">
              <a:rot lat="0" lon="0" rev="5400000"/>
            </a:camera>
            <a:lightRig rig="threePt" dir="t"/>
          </a:scene3d>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累積論文数</a:t>
            </a:r>
          </a:p>
        </p:txBody>
      </p:sp>
      <p:sp>
        <p:nvSpPr>
          <p:cNvPr id="59" name="テキスト ボックス 58"/>
          <p:cNvSpPr txBox="1"/>
          <p:nvPr/>
        </p:nvSpPr>
        <p:spPr>
          <a:xfrm>
            <a:off x="19156837" y="35939366"/>
            <a:ext cx="2509782" cy="584775"/>
          </a:xfrm>
          <a:prstGeom prst="rect">
            <a:avLst/>
          </a:prstGeom>
          <a:noFill/>
          <a:scene3d>
            <a:camera prst="orthographicFront">
              <a:rot lat="0" lon="0" rev="5400000"/>
            </a:camera>
            <a:lightRig rig="threePt" dir="t"/>
          </a:scene3d>
        </p:spPr>
        <p:txBody>
          <a:bodyPr wrap="square" rtlCol="0">
            <a:spAutoFit/>
          </a:bodyPr>
          <a:lstStyle/>
          <a:p>
            <a:r>
              <a:rPr lang="en-US" altLang="ja-JP" sz="3200" b="1" dirty="0">
                <a:latin typeface="ＭＳ Ｐゴシック" panose="020B0600070205080204" pitchFamily="50" charset="-128"/>
                <a:ea typeface="ＭＳ Ｐゴシック" panose="020B0600070205080204" pitchFamily="50" charset="-128"/>
              </a:rPr>
              <a:t>CERN</a:t>
            </a:r>
            <a:r>
              <a:rPr lang="ja-JP" altLang="en-US" sz="3200" b="1" dirty="0">
                <a:latin typeface="ＭＳ Ｐゴシック" panose="020B0600070205080204" pitchFamily="50" charset="-128"/>
                <a:ea typeface="ＭＳ Ｐゴシック" panose="020B0600070205080204" pitchFamily="50" charset="-128"/>
              </a:rPr>
              <a:t>の発表</a:t>
            </a:r>
            <a:endParaRPr kumimoji="1" lang="ja-JP" altLang="en-US" sz="3200" b="1" dirty="0">
              <a:latin typeface="ＭＳ Ｐゴシック" panose="020B0600070205080204" pitchFamily="50" charset="-128"/>
              <a:ea typeface="ＭＳ Ｐゴシック" panose="020B0600070205080204" pitchFamily="50" charset="-128"/>
            </a:endParaRPr>
          </a:p>
        </p:txBody>
      </p:sp>
      <p:cxnSp>
        <p:nvCxnSpPr>
          <p:cNvPr id="10" name="直線矢印コネクタ 9"/>
          <p:cNvCxnSpPr/>
          <p:nvPr/>
        </p:nvCxnSpPr>
        <p:spPr bwMode="auto">
          <a:xfrm>
            <a:off x="20468579" y="37534054"/>
            <a:ext cx="0" cy="953194"/>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60" name="テキスト ボックス 59"/>
          <p:cNvSpPr txBox="1"/>
          <p:nvPr/>
        </p:nvSpPr>
        <p:spPr>
          <a:xfrm>
            <a:off x="21184263" y="34378619"/>
            <a:ext cx="5987537" cy="461665"/>
          </a:xfrm>
          <a:prstGeom prst="rect">
            <a:avLst/>
          </a:prstGeom>
          <a:noFill/>
        </p:spPr>
        <p:txBody>
          <a:bodyPr wrap="none" rtlCol="0">
            <a:spAutoFit/>
          </a:bodyPr>
          <a:lstStyle/>
          <a:p>
            <a:r>
              <a:rPr lang="en-US" altLang="ja-JP" sz="2400" b="1" dirty="0">
                <a:latin typeface="ＭＳ Ｐゴシック" panose="020B0600070205080204" pitchFamily="50" charset="-128"/>
                <a:ea typeface="ＭＳ Ｐゴシック" panose="020B0600070205080204" pitchFamily="50" charset="-128"/>
              </a:rPr>
              <a:t>http://jsfiddle.net/adavid/bk2tmc2m/show/</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61" name="テキスト ボックス 60"/>
          <p:cNvSpPr txBox="1"/>
          <p:nvPr/>
        </p:nvSpPr>
        <p:spPr>
          <a:xfrm>
            <a:off x="18236331" y="40519122"/>
            <a:ext cx="11597880" cy="1569660"/>
          </a:xfrm>
          <a:prstGeom prst="rect">
            <a:avLst/>
          </a:prstGeom>
          <a:noFill/>
        </p:spPr>
        <p:txBody>
          <a:bodyPr wrap="square" rtlCol="0">
            <a:spAutoFit/>
          </a:bodyPr>
          <a:lstStyle/>
          <a:p>
            <a:r>
              <a:rPr lang="ja-JP" altLang="en-US" sz="3200" b="1" dirty="0">
                <a:latin typeface="ＭＳ Ｐゴシック" panose="020B0600070205080204" pitchFamily="50" charset="-128"/>
                <a:ea typeface="ＭＳ Ｐゴシック" panose="020B0600070205080204" pitchFamily="50" charset="-128"/>
              </a:rPr>
              <a:t>　　一着：</a:t>
            </a:r>
            <a:r>
              <a:rPr lang="en-US" altLang="ja-JP" sz="3200" b="1" dirty="0">
                <a:latin typeface="ＭＳ Ｐゴシック" panose="020B0600070205080204" pitchFamily="50" charset="-128"/>
                <a:ea typeface="ＭＳ Ｐゴシック" panose="020B0600070205080204" pitchFamily="50" charset="-128"/>
              </a:rPr>
              <a:t> K. </a:t>
            </a:r>
            <a:r>
              <a:rPr lang="en-US" altLang="ja-JP" sz="3200" b="1" dirty="0" err="1">
                <a:latin typeface="ＭＳ Ｐゴシック" panose="020B0600070205080204" pitchFamily="50" charset="-128"/>
                <a:ea typeface="ＭＳ Ｐゴシック" panose="020B0600070205080204" pitchFamily="50" charset="-128"/>
              </a:rPr>
              <a:t>Harigaya</a:t>
            </a:r>
            <a:r>
              <a:rPr lang="en-US" altLang="ja-JP" sz="3200" b="1" dirty="0">
                <a:latin typeface="ＭＳ Ｐゴシック" panose="020B0600070205080204" pitchFamily="50" charset="-128"/>
                <a:ea typeface="ＭＳ Ｐゴシック" panose="020B0600070205080204" pitchFamily="50" charset="-128"/>
              </a:rPr>
              <a:t>, Y. Nomura  [arXiv:1512.04850].</a:t>
            </a:r>
          </a:p>
          <a:p>
            <a:r>
              <a:rPr lang="ja-JP" altLang="en-US" sz="3200" b="1" dirty="0">
                <a:latin typeface="ＭＳ Ｐゴシック" panose="020B0600070205080204" pitchFamily="50" charset="-128"/>
                <a:ea typeface="ＭＳ Ｐゴシック" panose="020B0600070205080204" pitchFamily="50" charset="-128"/>
              </a:rPr>
              <a:t>　　二着：</a:t>
            </a:r>
            <a:r>
              <a:rPr lang="en-US" altLang="ja-JP" sz="3200" b="1" dirty="0">
                <a:latin typeface="ＭＳ Ｐゴシック" panose="020B0600070205080204" pitchFamily="50" charset="-128"/>
                <a:ea typeface="ＭＳ Ｐゴシック" panose="020B0600070205080204" pitchFamily="50" charset="-128"/>
              </a:rPr>
              <a:t>Y. </a:t>
            </a:r>
            <a:r>
              <a:rPr lang="en-US" altLang="ja-JP" sz="3200" b="1" dirty="0" err="1">
                <a:latin typeface="ＭＳ Ｐゴシック" panose="020B0600070205080204" pitchFamily="50" charset="-128"/>
                <a:ea typeface="ＭＳ Ｐゴシック" panose="020B0600070205080204" pitchFamily="50" charset="-128"/>
              </a:rPr>
              <a:t>Mambrini</a:t>
            </a:r>
            <a:r>
              <a:rPr lang="en-US" altLang="ja-JP" sz="3200" b="1" dirty="0">
                <a:latin typeface="ＭＳ Ｐゴシック" panose="020B0600070205080204" pitchFamily="50" charset="-128"/>
                <a:ea typeface="ＭＳ Ｐゴシック" panose="020B0600070205080204" pitchFamily="50" charset="-128"/>
              </a:rPr>
              <a:t>, G. </a:t>
            </a:r>
            <a:r>
              <a:rPr lang="en-US" altLang="ja-JP" sz="3200" b="1" dirty="0" err="1">
                <a:latin typeface="ＭＳ Ｐゴシック" panose="020B0600070205080204" pitchFamily="50" charset="-128"/>
                <a:ea typeface="ＭＳ Ｐゴシック" panose="020B0600070205080204" pitchFamily="50" charset="-128"/>
              </a:rPr>
              <a:t>Arcadi</a:t>
            </a:r>
            <a:r>
              <a:rPr lang="en-US" altLang="ja-JP" sz="3200" b="1" dirty="0">
                <a:latin typeface="ＭＳ Ｐゴシック" panose="020B0600070205080204" pitchFamily="50" charset="-128"/>
                <a:ea typeface="ＭＳ Ｐゴシック" panose="020B0600070205080204" pitchFamily="50" charset="-128"/>
              </a:rPr>
              <a:t>, A. </a:t>
            </a:r>
            <a:r>
              <a:rPr lang="en-US" altLang="ja-JP" sz="3200" b="1" dirty="0" err="1">
                <a:latin typeface="ＭＳ Ｐゴシック" panose="020B0600070205080204" pitchFamily="50" charset="-128"/>
                <a:ea typeface="ＭＳ Ｐゴシック" panose="020B0600070205080204" pitchFamily="50" charset="-128"/>
              </a:rPr>
              <a:t>Djouadi</a:t>
            </a:r>
            <a:r>
              <a:rPr lang="en-US" altLang="ja-JP" sz="3200" b="1" dirty="0">
                <a:latin typeface="ＭＳ Ｐゴシック" panose="020B0600070205080204" pitchFamily="50" charset="-128"/>
                <a:ea typeface="ＭＳ Ｐゴシック" panose="020B0600070205080204" pitchFamily="50" charset="-128"/>
              </a:rPr>
              <a:t> [arXiv:1512.04913].</a:t>
            </a:r>
          </a:p>
          <a:p>
            <a:r>
              <a:rPr lang="ja-JP" altLang="en-US" sz="3200" b="1" dirty="0">
                <a:latin typeface="ＭＳ Ｐゴシック" panose="020B0600070205080204" pitchFamily="50" charset="-128"/>
                <a:ea typeface="ＭＳ Ｐゴシック" panose="020B0600070205080204" pitchFamily="50" charset="-128"/>
              </a:rPr>
              <a:t>これらの理論論文のサマリーは</a:t>
            </a:r>
            <a:r>
              <a:rPr lang="en-US" altLang="ja-JP" sz="3200" b="1" dirty="0">
                <a:latin typeface="ＭＳ Ｐゴシック" panose="020B0600070205080204" pitchFamily="50" charset="-128"/>
                <a:ea typeface="ＭＳ Ｐゴシック" panose="020B0600070205080204" pitchFamily="50" charset="-128"/>
              </a:rPr>
              <a:t>arXiv:1605.09401[</a:t>
            </a:r>
            <a:r>
              <a:rPr lang="en-US" altLang="ja-JP" sz="3200" b="1" dirty="0" err="1">
                <a:latin typeface="ＭＳ Ｐゴシック" panose="020B0600070205080204" pitchFamily="50" charset="-128"/>
                <a:ea typeface="ＭＳ Ｐゴシック" panose="020B0600070205080204" pitchFamily="50" charset="-128"/>
              </a:rPr>
              <a:t>hep-ph</a:t>
            </a:r>
            <a:r>
              <a:rPr lang="en-US" altLang="ja-JP" sz="3200" b="1" dirty="0">
                <a:latin typeface="ＭＳ Ｐゴシック" panose="020B0600070205080204" pitchFamily="50" charset="-128"/>
                <a:ea typeface="ＭＳ Ｐゴシック" panose="020B0600070205080204" pitchFamily="50" charset="-128"/>
              </a:rPr>
              <a:t>] </a:t>
            </a:r>
            <a:r>
              <a:rPr lang="ja-JP" altLang="en-US" sz="3200" b="1" dirty="0">
                <a:latin typeface="ＭＳ Ｐゴシック" panose="020B0600070205080204" pitchFamily="50" charset="-128"/>
                <a:ea typeface="ＭＳ Ｐゴシック" panose="020B0600070205080204" pitchFamily="50" charset="-128"/>
              </a:rPr>
              <a:t>にある。</a:t>
            </a:r>
            <a:endParaRPr kumimoji="1" lang="ja-JP" altLang="en-US" sz="3200"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573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573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新しいプレゼンテーショ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新しいプレゼンテーショ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2613</TotalTime>
  <Words>438</Words>
  <Application>Microsoft Office PowerPoint</Application>
  <PresentationFormat>ユーザー設定</PresentationFormat>
  <Paragraphs>41</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Arial Unicode MS</vt:lpstr>
      <vt:lpstr>ＭＳ Ｐゴシック</vt:lpstr>
      <vt:lpstr>ＭＳ ゴシック</vt:lpstr>
      <vt:lpstr>Osaka</vt:lpstr>
      <vt:lpstr>Symbol</vt:lpstr>
      <vt:lpstr>Times</vt:lpstr>
      <vt:lpstr>新しいプレゼンテーション</vt:lpstr>
      <vt:lpstr>2016年夏までの成果:標準理論を超える新粒子の探索（その2）</vt:lpstr>
    </vt:vector>
  </TitlesOfParts>
  <Company>KEK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アトラスシリコン半導体飛跡検出器：ATLAS Silicon-strip Tracking Detector</dc:title>
  <dc:creator>近藤敬比古</dc:creator>
  <cp:lastModifiedBy>kondo</cp:lastModifiedBy>
  <cp:revision>250</cp:revision>
  <cp:lastPrinted>2012-08-29T05:36:50Z</cp:lastPrinted>
  <dcterms:modified xsi:type="dcterms:W3CDTF">2016-08-31T10:45:01Z</dcterms:modified>
</cp:coreProperties>
</file>